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07" autoAdjust="0"/>
  </p:normalViewPr>
  <p:slideViewPr>
    <p:cSldViewPr>
      <p:cViewPr varScale="1">
        <p:scale>
          <a:sx n="77" d="100"/>
          <a:sy n="77" d="100"/>
        </p:scale>
        <p:origin x="-10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x\Desktop\Новая папка\Новая папка\хата\05093215.jpg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0" y="357166"/>
            <a:ext cx="9135074" cy="6072206"/>
          </a:xfrm>
          <a:prstGeom prst="rect">
            <a:avLst/>
          </a:prstGeom>
          <a:noFill/>
        </p:spPr>
      </p:pic>
      <p:pic>
        <p:nvPicPr>
          <p:cNvPr id="4" name="Picture 4" descr="https://encrypted-tbn1.gstatic.com/images?q=tbn:ANd9GcTzOg2NcryQN6WHHlK_fHC57GUP2LMO3sf-XjOZ0S7LphDUGnxH"/>
          <p:cNvPicPr>
            <a:picLocks noChangeAspect="1" noChangeArrowheads="1"/>
          </p:cNvPicPr>
          <p:nvPr/>
        </p:nvPicPr>
        <p:blipFill>
          <a:blip r:embed="rId3">
            <a:grayscl/>
            <a:lum bright="-10000" contrast="-40000"/>
          </a:blip>
          <a:srcRect/>
          <a:stretch>
            <a:fillRect/>
          </a:stretch>
        </p:blipFill>
        <p:spPr bwMode="auto">
          <a:xfrm>
            <a:off x="7598192" y="357166"/>
            <a:ext cx="1545808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6" descr="https://encrypted-tbn2.gstatic.com/images?q=tbn:ANd9GcRBYK7pdPaaE_SWlLc_RF_hlXI9DjcyMd5xKdE3e1oeh52L9r3fGw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grayscl/>
          </a:blip>
          <a:srcRect/>
          <a:stretch>
            <a:fillRect/>
          </a:stretch>
        </p:blipFill>
        <p:spPr bwMode="auto">
          <a:xfrm>
            <a:off x="6500826" y="3143248"/>
            <a:ext cx="789626" cy="117156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pSp>
        <p:nvGrpSpPr>
          <p:cNvPr id="6" name="Группа 5"/>
          <p:cNvGrpSpPr/>
          <p:nvPr/>
        </p:nvGrpSpPr>
        <p:grpSpPr>
          <a:xfrm>
            <a:off x="6143636" y="4286256"/>
            <a:ext cx="2357454" cy="1835407"/>
            <a:chOff x="6143636" y="4286256"/>
            <a:chExt cx="2357454" cy="1835407"/>
          </a:xfrm>
        </p:grpSpPr>
        <p:pic>
          <p:nvPicPr>
            <p:cNvPr id="7" name="Рисунок 6" descr="Безымянный1.pn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</a:blip>
            <a:srcRect r="88097" b="73917"/>
            <a:stretch>
              <a:fillRect/>
            </a:stretch>
          </p:blipFill>
          <p:spPr>
            <a:xfrm>
              <a:off x="7358082" y="4714884"/>
              <a:ext cx="1143008" cy="1406779"/>
            </a:xfrm>
            <a:prstGeom prst="ellipse">
              <a:avLst/>
            </a:prstGeom>
            <a:ln>
              <a:noFill/>
            </a:ln>
            <a:effectLst/>
          </p:spPr>
        </p:pic>
        <p:pic>
          <p:nvPicPr>
            <p:cNvPr id="8" name="Рисунок 7" descr="Безымянный11.png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</a:blip>
            <a:srcRect l="21616" r="44506" b="30437"/>
            <a:stretch>
              <a:fillRect/>
            </a:stretch>
          </p:blipFill>
          <p:spPr>
            <a:xfrm>
              <a:off x="6143636" y="4286256"/>
              <a:ext cx="1280433" cy="1476676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x\Desktop\Новая папка\Новая папка\хата\05093215.jpg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0" y="357166"/>
            <a:ext cx="9135074" cy="6072206"/>
          </a:xfrm>
          <a:prstGeom prst="rect">
            <a:avLst/>
          </a:prstGeom>
          <a:noFill/>
        </p:spPr>
      </p:pic>
      <p:pic>
        <p:nvPicPr>
          <p:cNvPr id="5" name="Picture 2" descr="C:\Users\x\Desktop\Новая папка\Новая папка\хата\05093215.jpg"/>
          <p:cNvPicPr>
            <a:picLocks noChangeAspect="1" noChangeArrowheads="1"/>
          </p:cNvPicPr>
          <p:nvPr/>
        </p:nvPicPr>
        <p:blipFill>
          <a:blip r:embed="rId2"/>
          <a:srcRect r="60899" b="48235"/>
          <a:stretch>
            <a:fillRect/>
          </a:stretch>
        </p:blipFill>
        <p:spPr bwMode="auto">
          <a:xfrm>
            <a:off x="-32" y="357166"/>
            <a:ext cx="3571900" cy="3143272"/>
          </a:xfrm>
          <a:prstGeom prst="rect">
            <a:avLst/>
          </a:prstGeom>
          <a:noFill/>
        </p:spPr>
      </p:pic>
      <p:pic>
        <p:nvPicPr>
          <p:cNvPr id="6" name="Picture 4" descr="https://encrypted-tbn1.gstatic.com/images?q=tbn:ANd9GcTzOg2NcryQN6WHHlK_fHC57GUP2LMO3sf-XjOZ0S7LphDUGnxH"/>
          <p:cNvPicPr>
            <a:picLocks noChangeAspect="1" noChangeArrowheads="1"/>
          </p:cNvPicPr>
          <p:nvPr/>
        </p:nvPicPr>
        <p:blipFill>
          <a:blip r:embed="rId3">
            <a:grayscl/>
            <a:lum bright="-10000" contrast="-40000"/>
          </a:blip>
          <a:srcRect/>
          <a:stretch>
            <a:fillRect/>
          </a:stretch>
        </p:blipFill>
        <p:spPr bwMode="auto">
          <a:xfrm>
            <a:off x="7598192" y="357166"/>
            <a:ext cx="1545808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https://encrypted-tbn2.gstatic.com/images?q=tbn:ANd9GcRBYK7pdPaaE_SWlLc_RF_hlXI9DjcyMd5xKdE3e1oeh52L9r3fGw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grayscl/>
          </a:blip>
          <a:srcRect/>
          <a:stretch>
            <a:fillRect/>
          </a:stretch>
        </p:blipFill>
        <p:spPr bwMode="auto">
          <a:xfrm>
            <a:off x="6500826" y="3143248"/>
            <a:ext cx="789626" cy="117156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pSp>
        <p:nvGrpSpPr>
          <p:cNvPr id="8" name="Группа 7"/>
          <p:cNvGrpSpPr/>
          <p:nvPr/>
        </p:nvGrpSpPr>
        <p:grpSpPr>
          <a:xfrm>
            <a:off x="6143636" y="4286256"/>
            <a:ext cx="2357454" cy="1835407"/>
            <a:chOff x="6143636" y="4286256"/>
            <a:chExt cx="2357454" cy="1835407"/>
          </a:xfrm>
        </p:grpSpPr>
        <p:pic>
          <p:nvPicPr>
            <p:cNvPr id="9" name="Рисунок 8" descr="Безымянный1.pn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</a:blip>
            <a:srcRect r="88097" b="73917"/>
            <a:stretch>
              <a:fillRect/>
            </a:stretch>
          </p:blipFill>
          <p:spPr>
            <a:xfrm>
              <a:off x="7358082" y="4714884"/>
              <a:ext cx="1143008" cy="1406779"/>
            </a:xfrm>
            <a:prstGeom prst="ellipse">
              <a:avLst/>
            </a:prstGeom>
            <a:ln>
              <a:noFill/>
            </a:ln>
            <a:effectLst/>
          </p:spPr>
        </p:pic>
        <p:pic>
          <p:nvPicPr>
            <p:cNvPr id="10" name="Рисунок 9" descr="Безымянный11.png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</a:blip>
            <a:srcRect l="21616" r="44506" b="30437"/>
            <a:stretch>
              <a:fillRect/>
            </a:stretch>
          </p:blipFill>
          <p:spPr>
            <a:xfrm>
              <a:off x="6143636" y="4286256"/>
              <a:ext cx="1280433" cy="1476676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x\Desktop\Новая папка\Новая папка\хата\05093215.jpg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0" y="357166"/>
            <a:ext cx="9135074" cy="6072206"/>
          </a:xfrm>
          <a:prstGeom prst="rect">
            <a:avLst/>
          </a:prstGeom>
          <a:noFill/>
        </p:spPr>
      </p:pic>
      <p:pic>
        <p:nvPicPr>
          <p:cNvPr id="8" name="Picture 2" descr="C:\Users\x\Desktop\Новая папка\Новая папка\хата\05093215.jpg"/>
          <p:cNvPicPr>
            <a:picLocks noChangeAspect="1" noChangeArrowheads="1"/>
          </p:cNvPicPr>
          <p:nvPr/>
        </p:nvPicPr>
        <p:blipFill>
          <a:blip r:embed="rId2"/>
          <a:srcRect r="60899" b="48235"/>
          <a:stretch>
            <a:fillRect/>
          </a:stretch>
        </p:blipFill>
        <p:spPr bwMode="auto">
          <a:xfrm>
            <a:off x="-32" y="357166"/>
            <a:ext cx="3571900" cy="3143272"/>
          </a:xfrm>
          <a:prstGeom prst="rect">
            <a:avLst/>
          </a:prstGeom>
          <a:noFill/>
        </p:spPr>
      </p:pic>
      <p:pic>
        <p:nvPicPr>
          <p:cNvPr id="6" name="Picture 2" descr="C:\Users\x\Desktop\Новая папка\Новая папка\хата\05093215.jpg"/>
          <p:cNvPicPr>
            <a:picLocks noChangeAspect="1" noChangeArrowheads="1"/>
          </p:cNvPicPr>
          <p:nvPr/>
        </p:nvPicPr>
        <p:blipFill>
          <a:blip r:embed="rId2"/>
          <a:srcRect t="44706" r="60117" b="10429"/>
          <a:stretch>
            <a:fillRect/>
          </a:stretch>
        </p:blipFill>
        <p:spPr bwMode="auto">
          <a:xfrm>
            <a:off x="0" y="3062157"/>
            <a:ext cx="3643338" cy="27242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4" descr="https://encrypted-tbn1.gstatic.com/images?q=tbn:ANd9GcTzOg2NcryQN6WHHlK_fHC57GUP2LMO3sf-XjOZ0S7LphDUGnxH"/>
          <p:cNvPicPr>
            <a:picLocks noChangeAspect="1" noChangeArrowheads="1"/>
          </p:cNvPicPr>
          <p:nvPr/>
        </p:nvPicPr>
        <p:blipFill>
          <a:blip r:embed="rId3">
            <a:grayscl/>
            <a:lum bright="-10000" contrast="-40000"/>
          </a:blip>
          <a:srcRect/>
          <a:stretch>
            <a:fillRect/>
          </a:stretch>
        </p:blipFill>
        <p:spPr bwMode="auto">
          <a:xfrm>
            <a:off x="7598192" y="357166"/>
            <a:ext cx="1545808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6" descr="https://encrypted-tbn2.gstatic.com/images?q=tbn:ANd9GcRBYK7pdPaaE_SWlLc_RF_hlXI9DjcyMd5xKdE3e1oeh52L9r3fGw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grayscl/>
          </a:blip>
          <a:srcRect/>
          <a:stretch>
            <a:fillRect/>
          </a:stretch>
        </p:blipFill>
        <p:spPr bwMode="auto">
          <a:xfrm>
            <a:off x="6500826" y="3143248"/>
            <a:ext cx="789626" cy="117156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pSp>
        <p:nvGrpSpPr>
          <p:cNvPr id="10" name="Группа 9"/>
          <p:cNvGrpSpPr/>
          <p:nvPr/>
        </p:nvGrpSpPr>
        <p:grpSpPr>
          <a:xfrm>
            <a:off x="6143636" y="4286256"/>
            <a:ext cx="2357454" cy="1835407"/>
            <a:chOff x="6143636" y="4286256"/>
            <a:chExt cx="2357454" cy="1835407"/>
          </a:xfrm>
        </p:grpSpPr>
        <p:pic>
          <p:nvPicPr>
            <p:cNvPr id="11" name="Рисунок 10" descr="Безымянный1.pn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</a:blip>
            <a:srcRect r="88097" b="73917"/>
            <a:stretch>
              <a:fillRect/>
            </a:stretch>
          </p:blipFill>
          <p:spPr>
            <a:xfrm>
              <a:off x="7358082" y="4714884"/>
              <a:ext cx="1143008" cy="1406779"/>
            </a:xfrm>
            <a:prstGeom prst="ellipse">
              <a:avLst/>
            </a:prstGeom>
            <a:ln>
              <a:noFill/>
            </a:ln>
            <a:effectLst/>
          </p:spPr>
        </p:pic>
        <p:pic>
          <p:nvPicPr>
            <p:cNvPr id="12" name="Рисунок 11" descr="Безымянный11.png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</a:blip>
            <a:srcRect l="21616" r="44506" b="30437"/>
            <a:stretch>
              <a:fillRect/>
            </a:stretch>
          </p:blipFill>
          <p:spPr>
            <a:xfrm>
              <a:off x="6143636" y="4286256"/>
              <a:ext cx="1280433" cy="1476676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x\Desktop\Новая папка\Новая папка\хата\050932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9135074" cy="6072206"/>
          </a:xfrm>
          <a:prstGeom prst="rect">
            <a:avLst/>
          </a:prstGeom>
          <a:noFill/>
        </p:spPr>
      </p:pic>
      <p:pic>
        <p:nvPicPr>
          <p:cNvPr id="8" name="Picture 2" descr="C:\Users\x\Desktop\Новая папка\Новая папка\хата\05093215.jpg"/>
          <p:cNvPicPr>
            <a:picLocks noChangeAspect="1" noChangeArrowheads="1"/>
          </p:cNvPicPr>
          <p:nvPr/>
        </p:nvPicPr>
        <p:blipFill>
          <a:blip r:embed="rId2"/>
          <a:srcRect r="60899" b="48235"/>
          <a:stretch>
            <a:fillRect/>
          </a:stretch>
        </p:blipFill>
        <p:spPr bwMode="auto">
          <a:xfrm>
            <a:off x="-32" y="357166"/>
            <a:ext cx="3571900" cy="3143272"/>
          </a:xfrm>
          <a:prstGeom prst="rect">
            <a:avLst/>
          </a:prstGeom>
          <a:noFill/>
        </p:spPr>
      </p:pic>
      <p:pic>
        <p:nvPicPr>
          <p:cNvPr id="6" name="Picture 2" descr="C:\Users\x\Desktop\Новая папка\Новая папка\хата\05093215.jpg"/>
          <p:cNvPicPr>
            <a:picLocks noChangeAspect="1" noChangeArrowheads="1"/>
          </p:cNvPicPr>
          <p:nvPr/>
        </p:nvPicPr>
        <p:blipFill>
          <a:blip r:embed="rId2"/>
          <a:srcRect t="44706" r="60117" b="10429"/>
          <a:stretch>
            <a:fillRect/>
          </a:stretch>
        </p:blipFill>
        <p:spPr bwMode="auto">
          <a:xfrm>
            <a:off x="0" y="3062157"/>
            <a:ext cx="3643338" cy="27242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4" descr="https://encrypted-tbn1.gstatic.com/images?q=tbn:ANd9GcTzOg2NcryQN6WHHlK_fHC57GUP2LMO3sf-XjOZ0S7LphDUGnxH"/>
          <p:cNvPicPr>
            <a:picLocks noChangeAspect="1" noChangeArrowheads="1"/>
          </p:cNvPicPr>
          <p:nvPr/>
        </p:nvPicPr>
        <p:blipFill>
          <a:blip r:embed="rId3">
            <a:grayscl/>
            <a:lum bright="-10000" contrast="-40000"/>
          </a:blip>
          <a:srcRect/>
          <a:stretch>
            <a:fillRect/>
          </a:stretch>
        </p:blipFill>
        <p:spPr bwMode="auto">
          <a:xfrm>
            <a:off x="7598192" y="357166"/>
            <a:ext cx="1545808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6" descr="https://encrypted-tbn2.gstatic.com/images?q=tbn:ANd9GcRBYK7pdPaaE_SWlLc_RF_hlXI9DjcyMd5xKdE3e1oeh52L9r3fGw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grayscl/>
          </a:blip>
          <a:srcRect/>
          <a:stretch>
            <a:fillRect/>
          </a:stretch>
        </p:blipFill>
        <p:spPr bwMode="auto">
          <a:xfrm>
            <a:off x="6500826" y="3143248"/>
            <a:ext cx="789626" cy="117156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pSp>
        <p:nvGrpSpPr>
          <p:cNvPr id="2" name="Группа 9"/>
          <p:cNvGrpSpPr/>
          <p:nvPr/>
        </p:nvGrpSpPr>
        <p:grpSpPr>
          <a:xfrm>
            <a:off x="6143636" y="4286256"/>
            <a:ext cx="2357454" cy="1835407"/>
            <a:chOff x="6143636" y="4286256"/>
            <a:chExt cx="2357454" cy="1835407"/>
          </a:xfrm>
        </p:grpSpPr>
        <p:pic>
          <p:nvPicPr>
            <p:cNvPr id="11" name="Рисунок 10" descr="Безымянный1.pn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</a:blip>
            <a:srcRect r="88097" b="73917"/>
            <a:stretch>
              <a:fillRect/>
            </a:stretch>
          </p:blipFill>
          <p:spPr>
            <a:xfrm>
              <a:off x="7358082" y="4714884"/>
              <a:ext cx="1143008" cy="1406779"/>
            </a:xfrm>
            <a:prstGeom prst="ellipse">
              <a:avLst/>
            </a:prstGeom>
            <a:ln>
              <a:noFill/>
            </a:ln>
            <a:effectLst/>
          </p:spPr>
        </p:pic>
        <p:pic>
          <p:nvPicPr>
            <p:cNvPr id="12" name="Рисунок 11" descr="Безымянный11.png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</a:blip>
            <a:srcRect l="21616" r="44506" b="30437"/>
            <a:stretch>
              <a:fillRect/>
            </a:stretch>
          </p:blipFill>
          <p:spPr>
            <a:xfrm>
              <a:off x="6143636" y="4286256"/>
              <a:ext cx="1280433" cy="1476676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x\Desktop\Новая папка\Новая папка\хата\050932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9135074" cy="6072206"/>
          </a:xfrm>
          <a:prstGeom prst="rect">
            <a:avLst/>
          </a:prstGeom>
          <a:noFill/>
        </p:spPr>
      </p:pic>
      <p:pic>
        <p:nvPicPr>
          <p:cNvPr id="1028" name="Picture 4" descr="https://encrypted-tbn1.gstatic.com/images?q=tbn:ANd9GcTzOg2NcryQN6WHHlK_fHC57GUP2LMO3sf-XjOZ0S7LphDUGnxH"/>
          <p:cNvPicPr>
            <a:picLocks noChangeAspect="1" noChangeArrowheads="1"/>
          </p:cNvPicPr>
          <p:nvPr/>
        </p:nvPicPr>
        <p:blipFill>
          <a:blip r:embed="rId3">
            <a:lum bright="-30000" contrast="-30000"/>
          </a:blip>
          <a:srcRect/>
          <a:stretch>
            <a:fillRect/>
          </a:stretch>
        </p:blipFill>
        <p:spPr bwMode="auto">
          <a:xfrm>
            <a:off x="7598192" y="357166"/>
            <a:ext cx="1545808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https://encrypted-tbn2.gstatic.com/images?q=tbn:ANd9GcRBYK7pdPaaE_SWlLc_RF_hlXI9DjcyMd5xKdE3e1oeh52L9r3fGw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lum contrast="-20000"/>
          </a:blip>
          <a:srcRect/>
          <a:stretch>
            <a:fillRect/>
          </a:stretch>
        </p:blipFill>
        <p:spPr bwMode="auto">
          <a:xfrm>
            <a:off x="6500826" y="3143248"/>
            <a:ext cx="789626" cy="117156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pSp>
        <p:nvGrpSpPr>
          <p:cNvPr id="8" name="Группа 7"/>
          <p:cNvGrpSpPr/>
          <p:nvPr/>
        </p:nvGrpSpPr>
        <p:grpSpPr>
          <a:xfrm>
            <a:off x="6143636" y="4286256"/>
            <a:ext cx="2357454" cy="1835407"/>
            <a:chOff x="6143636" y="4286256"/>
            <a:chExt cx="2357454" cy="1835407"/>
          </a:xfrm>
        </p:grpSpPr>
        <p:pic>
          <p:nvPicPr>
            <p:cNvPr id="6" name="Рисунок 5" descr="Безымянный1.pn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88097" b="73917"/>
            <a:stretch>
              <a:fillRect/>
            </a:stretch>
          </p:blipFill>
          <p:spPr>
            <a:xfrm>
              <a:off x="7358082" y="4714884"/>
              <a:ext cx="1143008" cy="1406779"/>
            </a:xfrm>
            <a:prstGeom prst="ellipse">
              <a:avLst/>
            </a:prstGeom>
            <a:ln>
              <a:noFill/>
            </a:ln>
            <a:effectLst/>
          </p:spPr>
        </p:pic>
        <p:pic>
          <p:nvPicPr>
            <p:cNvPr id="7" name="Рисунок 6" descr="Безымянный11.png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1616" r="44506" b="30437"/>
            <a:stretch>
              <a:fillRect/>
            </a:stretch>
          </p:blipFill>
          <p:spPr>
            <a:xfrm>
              <a:off x="6143636" y="4286256"/>
              <a:ext cx="1280433" cy="1476676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</dc:creator>
  <cp:lastModifiedBy>x</cp:lastModifiedBy>
  <cp:revision>5</cp:revision>
  <dcterms:created xsi:type="dcterms:W3CDTF">2014-01-17T09:54:02Z</dcterms:created>
  <dcterms:modified xsi:type="dcterms:W3CDTF">2014-01-17T10:52:09Z</dcterms:modified>
</cp:coreProperties>
</file>