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4" r:id="rId3"/>
    <p:sldId id="257" r:id="rId4"/>
    <p:sldId id="258" r:id="rId5"/>
    <p:sldId id="272" r:id="rId6"/>
    <p:sldId id="27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AD2C7-6FC8-4655-824A-E9BA35BEE9A9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2D0B-5A92-41DB-B35C-9D8C2277F4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6477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0"/>
            <a:ext cx="7286676" cy="731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9647705.gif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4348" y="0"/>
            <a:ext cx="7286676" cy="731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yra\Рабочий стол\483046131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208706"/>
            <a:ext cx="10349779" cy="45539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85720" y="214290"/>
            <a:ext cx="8583609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nimacionnaja-kartinka-babochka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2619161" y="1428736"/>
            <a:ext cx="4649682" cy="3490929"/>
          </a:xfrm>
          <a:prstGeom prst="rect">
            <a:avLst/>
          </a:prstGeom>
        </p:spPr>
      </p:pic>
      <p:sp>
        <p:nvSpPr>
          <p:cNvPr id="12290" name="AutoShape 2" descr="data:image/jpeg;base64,/9j/4AAQSkZJRgABAQAAAQABAAD/2wCEAAkGBhQSEBUUEhAVFRUWFBcUFxUWFRgXGBQXFBQVFBUVFBQXHSYeGBkjGRQVHy8gIycpLCwsFR8xNTAqNSYrLCkBCQoKDgwOGg8PGiwkHyUsLCwsLSwsLCwsLCwsLCwsLCwpLCwsLCwsLCwsLCwsLCwpLCwsKSwsKSwsLCwsLCwsLP/AABEIAMIBAwMBIgACEQEDEQH/xAAbAAABBQEBAAAAAAAAAAAAAAAEAAECAwUGB//EAD0QAAEDAgQDBQYDBgYDAAAAAAEAAhEDIQQSMUEFUWETInGBkQYyobHR8BRCwRUjUnLh8TNigqKywgcWs//EABsBAAMBAQEBAQAAAAAAAAAAAAABAgMEBQYH/8QAKhEAAgIBAwQBBAIDAQAAAAAAAAECEQMSITEEE0FRIhQyYfCBkUNxoUL/2gAMAwEAAhEDEQA/AMBroReHxzmnVaHGOFZKzS1ndMEjaZuAtanQa5gaKIBO4Gkr6GeaOlOuTwo45W1fBiU+OuCPw3GpgkaIfifBWsEgumbzELImCkoY8i+IPJkxv5HbYX2jujKvtCTouDp4khFMx3Vckuk34OmPVbcnS16znkOt12+Ksr445YnZc83ixAibKD+Izup7MvRXeXsOfVvKsbillDFKQrq9DJ1m7h8XfVGOZmBE3J9fBc9h33mVp4Wv3geqxnGuDWM75DsDgzNwtzB8Cotf2kS/WSdLaBDYNw5dVoNpkuBXLPJL2dMIL0EVKmxQOLbms3UpsficoMrOwz3ZpcY5KYR2scpeDMxhfUJoPpETodgP4gd0NRpdkG04GZs33uZXRVw5zhESOfVC47g4c/OXZbXjddkcqqn+s5ZY3yimk0kiVL9lse8Oc2SNOSs7UECNAptrwBss3Jrguk+TRpuawDKLTdFYc6wNVzzsdfoteji4aNrLCcWbxmmwypB8kFVqG8hSfigBdc/xvjDgCGXKeKDk6QsmRRVmVxziOV5a2889vBc9iX+q0K7Dll7iXHb+qHbkAM3ML3MaUVseRObkzON1CFZUibaKLSJuukxs2uCcOplueoZvZvhzWphCO0JENBXNUMdlCl+1XbLjyY5ybOmGWMUj0rD1gG+8nq8VboDK8+ocadzRVPi5Gy4JdK09zsXUprY7ttS3vJLif2u/mko+nZXfXo32sztGcREIfFV3ZoaA0Dly8VW/FwRGiKpY390TadrclVNbk2mZOOBd3THisGrRDTe60cVxIkn4dFm1HElelhg0jzss02O45oi1vVVQrKZgpzdbrYwbsrSLSNVYyxT1DJQBU1XMJJACnT90gxH3unotg9fks5KzSMqLW5hNjboisLiYKpr4ouiToo0yuVxs6k6OownFcoC2cPxIFl3bLi6DJ1KvdXjQrkngTOmOZo6PEVg+DMq7CUAASVzNDHHQraFeGTPiFnPG47GkciluaRgGJ9EJxIy2JgLPZjbqvFl7zbT4KYwaY5TtCp+9bZD47HQNb8lbTrhlnalQxtGm5pcNRsfgumKWrc55XWwD+N0JMCQtA+0DALumFztfDmJzA8wEEV1/Txmcn1EocHR472mBHdWFW4g5zs26gaBABIIB3hVlq2x4YQ4M8maU+RVKpOpV5psyideYKppturxhHEBwFtlo6RK3AajeS2+FcGBaS8C/O8eeyGqsyiIEnktjhVP92J6rHNkenY1xQTluc1xHBhjyGmRzQmVdPjOEh/u2hZD+HEOgkStMeVNEzxtMCaYVorp6tKDCJwvDsxGawIkaJy01bBN8IoGKKSLPBzs4JKLxlfMtbjHKynjSNzCpaxaOD4aHCXGOV1E1CK3Fjc5PYyqoBNlENWrxHAtZGXXkggxaQmnHYxnFxlTKqVISpHDXRNJsnRFU2k2if0UudFxhZmfhzeB6pNpblaNWmRMaINtOTYFNStEyjTK3NiyYG0Ikgbi6REmwRYA4CKw2FLtAqhTXWcHwf7tpLQLa7lYZ5LGrOjAnklRijhjoVX4YzBXVYyIgASVl4rDkHxsuWGRyOueNRMV52C18Jh+4O0EdZi3gicJg6eXvRm5qvGRABNhsPqnLIpfFEwxuPyZVjqjS2G7FDs4mWiFXUqAIV9zKqME1TJnkrgsrYie8eaHdibQiHMJYSQLIduCzNJGo25+C6Ixj5OacpeAd1EuBIPkhxhzyXQ4Hh0HvC0c91EYIteCZsbaK1mStE9ltJlTMGOyhzjpN9vJYhp3W/wATGaByuUEMM2NtUY5UrYZI70vACGKwvOmgGgVr6Qm11djsIQATbp/UK3JXuSk6A6bpcCea2KeIYBYrDIV9IE2mFE8dlwyUGVMblaQ3WfVZNSqSUS6l3onfX9Vc3BiJBlOOmANymQwXCs1z6K7F4PK3un+iLo1w1qBxuI2CzTlKRo1GMSDapAiT6JkMXnmUlt2zHuBWRSBPNXupqymxJszS3I4OkHO71wOqOxOGDjYiwiyoFIb/AAV9KsG6Bc8227R1QpKpA7OHvAJATUmZTMzb0Wrw5hMkEoetQ7/j93U9xttMrtpJNGc4ki5RHCmjPcTPqrXYWB52V9J7RcC6cpfGkKEHqtgXE8KA4kQB80G0LXqUiTJ3O6rq4IN0v05Ko5ElTM54222irAYMucO7bnFh5rWdjy12Xlup4JsM1jmhMXSmTPoueT1y3OuEe3HYvqYzqonEyLrKcSnNQxCpYTN9QPWr3shXVDzRTKAI1M8lW6kt4pI55yk9yhlEu0RFCjBifJEYeqAIjzVhuZAulKT4oqEFzZecHLS0zcarPp0C0Fp2P3C0/wAQS3TRZ1dpJgn0WUL4Ztk0qmgj8WQNBoqm44OMHRD1wbKns1rHEqMZZpJ0W4yqLhu6CDUa2gMpk32VHZrWNJUYytuyFNgGviliKpcnNJH4DDNBl39kSajuyoJy+KMbIk1saLe4hSpOuDB+9llimnDJqVinj0OrBcqcPPNXmmkKSvYhWuAeSmqEnVFtpwnbQzGAlaQU2Z+RJHPwkGJlJPUhaWE5FbRo7lWdmnDFg2apUxsoJurTRgc1XkTgFZtGikvJdRx5a3KAh6lclSFNP2aajFbhKcmqKgSnYDzVmRSDU3RKbExx3RTq4AsPNDAKWouspRs2hkoVTEEiAlTpECYV2EpCZKIqi0BQ2k6Rqk2rYBiWg3Agp8LyiU5lMwHZa+KOe6lZYcOzaQQqalGdVYE4chWhtxZS2jCm0Qpkqbb2KTfsca8Dk5h1UPwoi4+KLo0S13T5qGLMuWae9I2a2uQBVww2VRoo0tTZFspHM4qwNrI2UXMk6IzIpNYE9QKN7AHYRstTCtGWbDmq305ReC4WH/m9FlkkmtzfFFp7IB4hhWzI1Oqz3UL81vYzhgadfCfqgXYeCnjyKuScuN3ujO/DHkl+HOy12N7qgykNlfdZPZRntwLiAeauDA2Lab/1RpkG40VrnB1gFDyN8mkcSXHJjmkElokAWhJPuMXbQ3YphRV0JZUrIpFJoJ+wVuVLKiwpFPYpxSV2ROGIsWko7FP2SvFMp8hRY9IN2aWVE5CmLDyRYaQcNUxKs7M8k+RFoe5RkV7aJa2YSDVc+pmCmTHFJbghbJSNNX5UsirUTpBxTVzcOAJlSDFMeCmUi4xXkqc080z6StITkJWNpA2RI0irixK6qzPSvIM+nClRpAm6sIUcqd7Akk7EGBpU24qDYQoFiWRJpPktSa4C6/EszYIlAP1srsqUckoxUeByk58lZ00ULhEFwVdQJoT/ANlT6hKZhOysyp2uIVCXNtlJed0lYUkE7+wjKnhShPCys0oryp4UwE8IsekhCdShPCAoiCpBycNShIdMcPSzqJCQCB2yYcEpCbKmhAWyUBPlCYMT5UgGyhKEiEkxDZVKEwCeEAPHRMfBPCYoCxsyaU8J8hQG5GAllCl2aXZoCn6I9mE3ZBWBic00WOvwVdmFE01blSDCiw0lPZJuyRHZFMaZRqDR+Afsgm7MK91IqGVOw0lXZhJWZUk7FSECpKKdSUOEkwToAcBPCikgCcJQopJDHyp4UQU5KYDpQoqQSESASUUkDJQmhRTgJiJBOogKSQxSkmSQBIKYcqk6TQ7LCUyinQMdIlcZ7U+2TqVTs6L22ElwDX3I0N9Ry8PLlqvtZiQ8OOIcTEgXAE7lmWN+ui48nVxg6qy1Gz1sJZl5Twf2rq0nd59R0yYdcG4J1uOUdV3fAvaVmJOXKWvDcxG2sQD49FWLqYZHp4YnFo286i5yaEoXVRNjF6iXpEKMKqFYs6dRhOgVsYJJBOgQk6SSAEkknQAoShImNUzXg6GfBKwHhJJJMBKSYJ0hjJJ0oQIaFIBIBPCBiTJymQAyeEk6AFCSSpx+PZQpuqVDDW6nzgAcyk3Q0i9c97acSdToOa0CHse0nU3adLzpO0ddjzXEP/KToinSDf8AM47beH9lhYr2prV6ZJIcYAmLnLNrnQSfiuHN1UNLSNFBrkzC0NlxaDOwNzJ6aXm/9UzcQYLg24sDABsb67x8lRTpPJkttE6yZJk25fRXVM2aPy+6ALzPMkm+vJeZsbKNhTKri4SBE5bbbCx6/VdHwHG9nVZnDAA6cwAJIH5gTtA5jUEalcrhG/xeoOt4FtlrYfEUwwNdTENJMgw9xto7bQbG07wlCahK2xNeD1wOBEgyDoeaRXJU/bGoSGsoF8NE3AJ7t9NT4c/To+GY7tqYflLTcFpIJBBgzyuNDde7jzwycGEoOPISmUimhbkEYSUkyAKwU4KyOHcc7Rr3OpuphjrZgZc06GOfTwVuN4t2ZbDC/MYlpHd8fsLm+qw1q1IvtyuqNMFY3FPa6hQcGucXHcMgxpqZj+yhx/jJp4YvYO8RoYlsg3LT5c9V5w1jnuzuJdJMW1No1XN1HWaKUP7DS/J6bxL2lp0qTX3Je3MwRr4nYfRYuO9vxkHZsMugjpBOb9PVclFZ5l4e6IEmTGsN++aTsHUc0fu3kyfyOm4vBXnz6/JKWzpGsMdvg03+1VVz5fUeLixkBoNvdH3qtHhPtJ2bXd4OiBMF2W4gcr3vK5t3BqpFqVST4+l9FLC8Kr3LqLwQdMpvECx9d1guq07qX/TfQ+KPRT7UU8zGwe9Em2VsmNd9QtgFeZVMM5jbMfIyxYxvII113XS+zXGnuhlRsCIBMjLlAAbfWY1XqdP12p1NrfgxyYdPB1UpSqu0T5l6dnOWSnCqD1nccqPFMGmX+8AcgBMHU+Aj4qZy0xsaVmuE8oSnjGinmMta0XzgtiBeZU6eIDmhzTIIkFCkmBfKZZfH+IPo4d9SmwPcIgE8yGzG8EiyG4Jxio6iX4hsHMGiGkSZDYDdSNDm3JdYABRLLGLpjUW+DeUX1A0STAWLxbjzW0amVxDgSwHQ/wAzfjfpssOp7Tvqlo0bm0t3oM6axNjaIKyl1UFsmUsbO4aV5n/5I48HVTQggUyP9RLZPSO8Fv8AF/amrTyijTzAAOe64EEk5W8xAF+o6rzrjmKq1q7qj2ayTAgAHTKN9rkrDN1EJLQnuUoNbszS6bG8+fj9lQqY8UzliQLCAIBte/NEOYGEEwWxNpsZIgkgeNufNV1Q23dzSd4i4/zaGw+9OPa6Y73L8LiQ64f4jpoOg9E7MQL3uLXM94GTbT+6FrUQKZi0uIbDgAZ2+PwCbBcPc0NlxEgyOgvYnTQ2UuMabGladGg0SDBgQfdJieY6SETgqmQQ/XUR0iCOW6z6WFa1wM+8CbDcE6aiND4yjmDNBkdNItMeXgufIlwVWl+zT4fXGcP70NIJAI20F7bfoug9n+Ps7VxLcjhAiSA4EgGW8wdjMbQFyNJ/dBkAzcbG2s/qrvwtYvD20pBEyBOlzePgliyyxy2Y3bR7EClK43hPtuOyZ2wObOWuOSAGhpIgARMwIC1me1FN1VtJrXlzgCLCBMm5m0AT5EaiF9DDqcc1szncGbaZVZ0l0WiDnKdT/M4+Jd8lMsc6LOPLvEE+F5K1uy55Re02nxIGv0VlGocvfIJnVsEkba731tovy6/ye33JGFWozYh0C9nO+quo03OFqZjSZ+4WwKgbJBaOsRp4a78lNz818zTMaC585tohStchqZiVKDm7+hdvpKduGc4XG2p+K3GPEHcdCB6CFIxMAnX4Hl6JfL2GpmI0HfQHYeXyScW8r9R8brabSEm4tyB+5Tdk3N7g03O3h67KdEnyGpmC2ruGHzSdiXROURt081tHDtbHcGWdbba2Ol/l1TGmxwOYC4g9fvpyV0TcvZhfjHbDrMwo/jH6yPUDwjmp8VbSYGty3cDsSI5A9INzsquD1aecdoIkgNsOehn7jxWyiyYPVLS2TZjKtsuY2tyHjcBE4A4pxylu9iCcvjYFdjhMMwAQ3yjRT/EyeQmPTVdKlNKtT/tnYsEbORr8HxDhleA4fzyD/pcEsJwOuGwCKQHMiP8Aaf0XYPrgadPiub9q8bUa1obIaSJiSSJFh43Rrknep3/tj7Uatow6r6gkGpn/AJSY5GSY+Sj+IqHRwvfnb+w+CCNdxcQGgC4zFTw9fIADfqeu6wk5vdu2c/citkinE8FfVcC9+YaQBB01J3Um8KLAIZ0veOZkLYo45rwNhOg2Mf2RMNizzy536aH+yXfnwxqUeUjnn4Z4b087yhzgXOu4az05ErqKVNpJOfUEXiD1nYydk7jvmkbyPpBR3mg1J8o4jF+zLXWIInS/h06Jf+qNIvPWd4HTe677sGuHeAEeBH3olUw/dgAGNgNuYAHy5LX6zLWzIag//JwZ9laRaBFifvrttyUWez9FoymmY1nnp8bBdw7hwEGARqCJiZ0ynUfe6hUwsiIBMkRAnrlnXQofV5Vs2xrT6OL/AGFSMZQ6AbDppHhuiKHB6cFoZHSDe+o+K6Q8PIsQPIeBn5JqmDg2G33ffRTLqpvyzRKPhIwmcCaLtDRIjTzROHoPZZptM78rfr6rSFK2m6rNIzYwOtuenwWXfm+WCUUDVS9w7xkb6QY0QrqDpBPdI0I1FogLROFIt9m6T2yRI00TWRoexn5qg/O778kkacOOvwST7qDSvx/R04oCIcBvzsd4NjtolUw4brpexBO0yOVtuiyzjwCSwd2Yc43ExIy6kEj7gSqanFQNXkkwSw6NEkzIiT5WgKVHY52zaq4eXA2ygRAknoJ0FyqgWSS0E5Y3sRY25G4ss6rxcZCZAFy2AJjW5BAPdInrZDftUNbGjxuTaDppe0TBtfSyemws1W48OzXy5bRoCd+6Zvf71RNLHg30208DB8YF1yIxNzDnZRBPXNOhO1vL0KelxNzXEgCByvrF55zqNLLRY/RGuuTqPx7cpcGmBGtrgXido+SCqcW7uYWaJnmYiBB6nafrhtxPQwRIEAA9I2TUn5u8295GW5Gki0S0wbdUtK8ieT0bJ460WN5ImQQRtDg42INjqP0Q4g1pOUNLJHW/5gb/ABne6zP/AF+oblk5hmu5rb76QG9Qr8L7HuDsxdkaXXAdNoN5iNSAnUCoxyydaTVr8VaAHQPLU7/pz2WdiHB7mBtPXcDXy9VpngrGgGndwcIMT/Nffb4orDcJdptzIgmfD5LKm2dH07e0g/2dxDsgDxpAB/Vadehy8fqhKWHyiBYffJXOr2N9o++q6o7RpnVp9DsqDQj72UcXgWvaQQHN5fqCqadFzmiNREfGy0aTCAAToLqorVyglscri/ZZkksc5hN4JkfVc5xX2UrkWGaJIyQQeUiZXoGK11CGL1l9srQn08Jrg8trUKlMhsOhtyb6mxBGvJPU4g4MMEEbku5yJAFzF7dV6ZXoioIcJB+HgdlxfGODdm8ltK5m7SADpBcNSNpstFNP7kcc+k7e8THw/GHC7jYTAk+Enpt5rW4fxIuHvA3uJ856jby3XN4vBva9oAADiAGg2ubEusBoAjsK8tBIBeCJiJ0EkwLx16dbaZMUHG0cWPXCVPc6zC4wBszrIsLSd9puifxRLjlAH5r69SIvyN/Url6HEC4QHBsDTTqBAFyZ+BW3w3OblupAaWmQIA1IuLEmQNyuPtOJ1arNFuKGU945hBeO8QJ0Am5194CUzA10ScsQHaEOmBqZy2O53UnYdjahD3jMbEyZEkycvMzpEb2UG1abiWOnnMN7paDmkkgtPd1PpCWm2MudTaTlkkgTJcNQYIiL/QygajsxtpBzCL+QBA09ZCKr0bueHNAAIdLg0k+BNwQI19ZQOMfDvduO6I7182Xn4RtuhxY6JPqAR34mzpiDO8c9jtpCTrWaRa/9ZnTSyFaHD3oAJynQu3kHkdj4pmAZgDYz/FvOU5R+a/L6I0MV+Aiq8GJMk2nNEnTU2Ous+SeiwZb2jU6SSLQecXgtVTyHm0akOblhxy2Ic3S0D0Uh3XwS502i7TAIIbrbbmikNp+CuriWzcNm2pE6b3SUXtE2pyNLtBNuZOviknpiFMzS4htjF4/+Y+RPqqqf+IfAnzDwAUyS0Xk55ck6X+EPB3/En5obGf4zvFn/AH+gSSWsef38EL7RM/7D5NSwLzBE2vbzcEkkP7WZz4DHD90472v6ruMHSDS7KANBYR8k6S55cHpdAviUuEC38R/4uQ2BcTUMmYNp28EklJ6D8GzQHyRjRp4FOktoESA8Q6xuq26JJJM1XBqUPc8lGobJJLp8HL5/kz63veSGOo8UklyPk7Y8Fg0++ZQHG6YLLgG24nZJJIjJwzhOIuPevoLdNNEPwYzTv/A8eXaER4Qkku7H9n8o8H/I/wB9BDWD8NVMCbX333W17MuOZ99Ijprokkon9r/fRS+9G1UYBUsBo0/7Cfmgq9qpi0ivMb90apJLn8s1Zt0Gx2YAgE5bWlvZ0nZfCbxzWZxPDtDKcMaLA2AH8f0SSXV4YeDKxldxpglxMObEk2tsg8G6Q0kyYbffU7+Q9Eklz+GQzYwwlhJ1vff8+/kPRQw7pptk/cU/qfVOkombIErYp4dAe4afmPJJJJKPCNU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85720" y="214290"/>
            <a:ext cx="8583609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animacionnaja-kartinka-babochka.gif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2619161" y="1428736"/>
            <a:ext cx="4649682" cy="3490929"/>
          </a:xfrm>
          <a:prstGeom prst="rect">
            <a:avLst/>
          </a:prstGeom>
        </p:spPr>
      </p:pic>
      <p:sp>
        <p:nvSpPr>
          <p:cNvPr id="12290" name="AutoShape 2" descr="data:image/jpeg;base64,/9j/4AAQSkZJRgABAQAAAQABAAD/2wCEAAkGBhQSEBUUEhAVFRUWFBcUFxUWFRgXGBQXFBQVFBUVFBQXHSYeGBkjGRQVHy8gIycpLCwsFR8xNTAqNSYrLCkBCQoKDgwOGg8PGiwkHyUsLCwsLSwsLCwsLCwsLCwsLCwpLCwsLCwsLCwsLCwsLCwpLCwsKSwsKSwsLCwsLCwsLP/AABEIAMIBAwMBIgACEQEDEQH/xAAbAAABBQEBAAAAAAAAAAAAAAAEAAECAwUGB//EAD0QAAEDAgQDBQYDBgYDAAAAAAEAAhEDIQQSMUEFUWETInGBkQYyobHR8BRCwRUjUnLh8TNigqKywgcWs//EABsBAAMBAQEBAQAAAAAAAAAAAAABAgMEBQYH/8QAKhEAAgIBAwQBBAIDAQAAAAAAAAECEQMSITEEE0FRIhQyYfCBkUNxoUL/2gAMAwEAAhEDEQA/AMBroReHxzmnVaHGOFZKzS1ndMEjaZuAtanQa5gaKIBO4Gkr6GeaOlOuTwo45W1fBiU+OuCPw3GpgkaIfifBWsEgumbzELImCkoY8i+IPJkxv5HbYX2jujKvtCTouDp4khFMx3Vckuk34OmPVbcnS16znkOt12+Ksr445YnZc83ixAibKD+Izup7MvRXeXsOfVvKsbillDFKQrq9DJ1m7h8XfVGOZmBE3J9fBc9h33mVp4Wv3geqxnGuDWM75DsDgzNwtzB8Cotf2kS/WSdLaBDYNw5dVoNpkuBXLPJL2dMIL0EVKmxQOLbms3UpsficoMrOwz3ZpcY5KYR2scpeDMxhfUJoPpETodgP4gd0NRpdkG04GZs33uZXRVw5zhESOfVC47g4c/OXZbXjddkcqqn+s5ZY3yimk0kiVL9lse8Oc2SNOSs7UECNAptrwBss3Jrguk+TRpuawDKLTdFYc6wNVzzsdfoteji4aNrLCcWbxmmwypB8kFVqG8hSfigBdc/xvjDgCGXKeKDk6QsmRRVmVxziOV5a2889vBc9iX+q0K7Dll7iXHb+qHbkAM3ML3MaUVseRObkzON1CFZUibaKLSJuukxs2uCcOplueoZvZvhzWphCO0JENBXNUMdlCl+1XbLjyY5ybOmGWMUj0rD1gG+8nq8VboDK8+ocadzRVPi5Gy4JdK09zsXUprY7ttS3vJLif2u/mko+nZXfXo32sztGcREIfFV3ZoaA0Dly8VW/FwRGiKpY390TadrclVNbk2mZOOBd3THisGrRDTe60cVxIkn4dFm1HElelhg0jzss02O45oi1vVVQrKZgpzdbrYwbsrSLSNVYyxT1DJQBU1XMJJACnT90gxH3unotg9fks5KzSMqLW5hNjboisLiYKpr4ouiToo0yuVxs6k6OownFcoC2cPxIFl3bLi6DJ1KvdXjQrkngTOmOZo6PEVg+DMq7CUAASVzNDHHQraFeGTPiFnPG47GkciluaRgGJ9EJxIy2JgLPZjbqvFl7zbT4KYwaY5TtCp+9bZD47HQNb8lbTrhlnalQxtGm5pcNRsfgumKWrc55XWwD+N0JMCQtA+0DALumFztfDmJzA8wEEV1/Txmcn1EocHR472mBHdWFW4g5zs26gaBABIIB3hVlq2x4YQ4M8maU+RVKpOpV5psyideYKppturxhHEBwFtlo6RK3AajeS2+FcGBaS8C/O8eeyGqsyiIEnktjhVP92J6rHNkenY1xQTluc1xHBhjyGmRzQmVdPjOEh/u2hZD+HEOgkStMeVNEzxtMCaYVorp6tKDCJwvDsxGawIkaJy01bBN8IoGKKSLPBzs4JKLxlfMtbjHKynjSNzCpaxaOD4aHCXGOV1E1CK3Fjc5PYyqoBNlENWrxHAtZGXXkggxaQmnHYxnFxlTKqVISpHDXRNJsnRFU2k2if0UudFxhZmfhzeB6pNpblaNWmRMaINtOTYFNStEyjTK3NiyYG0Ikgbi6REmwRYA4CKw2FLtAqhTXWcHwf7tpLQLa7lYZ5LGrOjAnklRijhjoVX4YzBXVYyIgASVl4rDkHxsuWGRyOueNRMV52C18Jh+4O0EdZi3gicJg6eXvRm5qvGRABNhsPqnLIpfFEwxuPyZVjqjS2G7FDs4mWiFXUqAIV9zKqME1TJnkrgsrYie8eaHdibQiHMJYSQLIduCzNJGo25+C6Ixj5OacpeAd1EuBIPkhxhzyXQ4Hh0HvC0c91EYIteCZsbaK1mStE9ltJlTMGOyhzjpN9vJYhp3W/wATGaByuUEMM2NtUY5UrYZI70vACGKwvOmgGgVr6Qm11djsIQATbp/UK3JXuSk6A6bpcCea2KeIYBYrDIV9IE2mFE8dlwyUGVMblaQ3WfVZNSqSUS6l3onfX9Vc3BiJBlOOmANymQwXCs1z6K7F4PK3un+iLo1w1qBxuI2CzTlKRo1GMSDapAiT6JkMXnmUlt2zHuBWRSBPNXupqymxJszS3I4OkHO71wOqOxOGDjYiwiyoFIb/AAV9KsG6Bc8227R1QpKpA7OHvAJATUmZTMzb0Wrw5hMkEoetQ7/j93U9xttMrtpJNGc4ki5RHCmjPcTPqrXYWB52V9J7RcC6cpfGkKEHqtgXE8KA4kQB80G0LXqUiTJ3O6rq4IN0v05Ko5ElTM54222irAYMucO7bnFh5rWdjy12Xlup4JsM1jmhMXSmTPoueT1y3OuEe3HYvqYzqonEyLrKcSnNQxCpYTN9QPWr3shXVDzRTKAI1M8lW6kt4pI55yk9yhlEu0RFCjBifJEYeqAIjzVhuZAulKT4oqEFzZecHLS0zcarPp0C0Fp2P3C0/wAQS3TRZ1dpJgn0WUL4Ztk0qmgj8WQNBoqm44OMHRD1wbKns1rHEqMZZpJ0W4yqLhu6CDUa2gMpk32VHZrWNJUYytuyFNgGviliKpcnNJH4DDNBl39kSajuyoJy+KMbIk1saLe4hSpOuDB+9llimnDJqVinj0OrBcqcPPNXmmkKSvYhWuAeSmqEnVFtpwnbQzGAlaQU2Z+RJHPwkGJlJPUhaWE5FbRo7lWdmnDFg2apUxsoJurTRgc1XkTgFZtGikvJdRx5a3KAh6lclSFNP2aajFbhKcmqKgSnYDzVmRSDU3RKbExx3RTq4AsPNDAKWouspRs2hkoVTEEiAlTpECYV2EpCZKIqi0BQ2k6Rqk2rYBiWg3Agp8LyiU5lMwHZa+KOe6lZYcOzaQQqalGdVYE4chWhtxZS2jCm0Qpkqbb2KTfsca8Dk5h1UPwoi4+KLo0S13T5qGLMuWae9I2a2uQBVww2VRoo0tTZFspHM4qwNrI2UXMk6IzIpNYE9QKN7AHYRstTCtGWbDmq305ReC4WH/m9FlkkmtzfFFp7IB4hhWzI1Oqz3UL81vYzhgadfCfqgXYeCnjyKuScuN3ujO/DHkl+HOy12N7qgykNlfdZPZRntwLiAeauDA2Lab/1RpkG40VrnB1gFDyN8mkcSXHJjmkElokAWhJPuMXbQ3YphRV0JZUrIpFJoJ+wVuVLKiwpFPYpxSV2ROGIsWko7FP2SvFMp8hRY9IN2aWVE5CmLDyRYaQcNUxKs7M8k+RFoe5RkV7aJa2YSDVc+pmCmTHFJbghbJSNNX5UsirUTpBxTVzcOAJlSDFMeCmUi4xXkqc080z6StITkJWNpA2RI0irixK6qzPSvIM+nClRpAm6sIUcqd7Akk7EGBpU24qDYQoFiWRJpPktSa4C6/EszYIlAP1srsqUckoxUeByk58lZ00ULhEFwVdQJoT/ANlT6hKZhOysyp2uIVCXNtlJed0lYUkE7+wjKnhShPCys0oryp4UwE8IsekhCdShPCAoiCpBycNShIdMcPSzqJCQCB2yYcEpCbKmhAWyUBPlCYMT5UgGyhKEiEkxDZVKEwCeEAPHRMfBPCYoCxsyaU8J8hQG5GAllCl2aXZoCn6I9mE3ZBWBic00WOvwVdmFE01blSDCiw0lPZJuyRHZFMaZRqDR+Afsgm7MK91IqGVOw0lXZhJWZUk7FSECpKKdSUOEkwToAcBPCikgCcJQopJDHyp4UQU5KYDpQoqQSESASUUkDJQmhRTgJiJBOogKSQxSkmSQBIKYcqk6TQ7LCUyinQMdIlcZ7U+2TqVTs6L22ElwDX3I0N9Ry8PLlqvtZiQ8OOIcTEgXAE7lmWN+ui48nVxg6qy1Gz1sJZl5Twf2rq0nd59R0yYdcG4J1uOUdV3fAvaVmJOXKWvDcxG2sQD49FWLqYZHp4YnFo286i5yaEoXVRNjF6iXpEKMKqFYs6dRhOgVsYJJBOgQk6SSAEkknQAoShImNUzXg6GfBKwHhJJJMBKSYJ0hjJJ0oQIaFIBIBPCBiTJymQAyeEk6AFCSSpx+PZQpuqVDDW6nzgAcyk3Q0i9c97acSdToOa0CHse0nU3adLzpO0ddjzXEP/KToinSDf8AM47beH9lhYr2prV6ZJIcYAmLnLNrnQSfiuHN1UNLSNFBrkzC0NlxaDOwNzJ6aXm/9UzcQYLg24sDABsb67x8lRTpPJkttE6yZJk25fRXVM2aPy+6ALzPMkm+vJeZsbKNhTKri4SBE5bbbCx6/VdHwHG9nVZnDAA6cwAJIH5gTtA5jUEalcrhG/xeoOt4FtlrYfEUwwNdTENJMgw9xto7bQbG07wlCahK2xNeD1wOBEgyDoeaRXJU/bGoSGsoF8NE3AJ7t9NT4c/To+GY7tqYflLTcFpIJBBgzyuNDde7jzwycGEoOPISmUimhbkEYSUkyAKwU4KyOHcc7Rr3OpuphjrZgZc06GOfTwVuN4t2ZbDC/MYlpHd8fsLm+qw1q1IvtyuqNMFY3FPa6hQcGucXHcMgxpqZj+yhx/jJp4YvYO8RoYlsg3LT5c9V5w1jnuzuJdJMW1No1XN1HWaKUP7DS/J6bxL2lp0qTX3Je3MwRr4nYfRYuO9vxkHZsMugjpBOb9PVclFZ5l4e6IEmTGsN++aTsHUc0fu3kyfyOm4vBXnz6/JKWzpGsMdvg03+1VVz5fUeLixkBoNvdH3qtHhPtJ2bXd4OiBMF2W4gcr3vK5t3BqpFqVST4+l9FLC8Kr3LqLwQdMpvECx9d1guq07qX/TfQ+KPRT7UU8zGwe9Em2VsmNd9QtgFeZVMM5jbMfIyxYxvII113XS+zXGnuhlRsCIBMjLlAAbfWY1XqdP12p1NrfgxyYdPB1UpSqu0T5l6dnOWSnCqD1nccqPFMGmX+8AcgBMHU+Aj4qZy0xsaVmuE8oSnjGinmMta0XzgtiBeZU6eIDmhzTIIkFCkmBfKZZfH+IPo4d9SmwPcIgE8yGzG8EiyG4Jxio6iX4hsHMGiGkSZDYDdSNDm3JdYABRLLGLpjUW+DeUX1A0STAWLxbjzW0amVxDgSwHQ/wAzfjfpssOp7Tvqlo0bm0t3oM6axNjaIKyl1UFsmUsbO4aV5n/5I48HVTQggUyP9RLZPSO8Fv8AF/amrTyijTzAAOe64EEk5W8xAF+o6rzrjmKq1q7qj2ayTAgAHTKN9rkrDN1EJLQnuUoNbszS6bG8+fj9lQqY8UzliQLCAIBte/NEOYGEEwWxNpsZIgkgeNufNV1Q23dzSd4i4/zaGw+9OPa6Y73L8LiQ64f4jpoOg9E7MQL3uLXM94GTbT+6FrUQKZi0uIbDgAZ2+PwCbBcPc0NlxEgyOgvYnTQ2UuMabGladGg0SDBgQfdJieY6SETgqmQQ/XUR0iCOW6z6WFa1wM+8CbDcE6aiND4yjmDNBkdNItMeXgufIlwVWl+zT4fXGcP70NIJAI20F7bfoug9n+Ps7VxLcjhAiSA4EgGW8wdjMbQFyNJ/dBkAzcbG2s/qrvwtYvD20pBEyBOlzePgliyyxy2Y3bR7EClK43hPtuOyZ2wObOWuOSAGhpIgARMwIC1me1FN1VtJrXlzgCLCBMm5m0AT5EaiF9DDqcc1szncGbaZVZ0l0WiDnKdT/M4+Jd8lMsc6LOPLvEE+F5K1uy55Re02nxIGv0VlGocvfIJnVsEkba731tovy6/ye33JGFWozYh0C9nO+quo03OFqZjSZ+4WwKgbJBaOsRp4a78lNz818zTMaC585tohStchqZiVKDm7+hdvpKduGc4XG2p+K3GPEHcdCB6CFIxMAnX4Hl6JfL2GpmI0HfQHYeXyScW8r9R8brabSEm4tyB+5Tdk3N7g03O3h67KdEnyGpmC2ruGHzSdiXROURt081tHDtbHcGWdbba2Ol/l1TGmxwOYC4g9fvpyV0TcvZhfjHbDrMwo/jH6yPUDwjmp8VbSYGty3cDsSI5A9INzsquD1aecdoIkgNsOehn7jxWyiyYPVLS2TZjKtsuY2tyHjcBE4A4pxylu9iCcvjYFdjhMMwAQ3yjRT/EyeQmPTVdKlNKtT/tnYsEbORr8HxDhleA4fzyD/pcEsJwOuGwCKQHMiP8Aaf0XYPrgadPiub9q8bUa1obIaSJiSSJFh43Rrknep3/tj7Uatow6r6gkGpn/AJSY5GSY+Sj+IqHRwvfnb+w+CCNdxcQGgC4zFTw9fIADfqeu6wk5vdu2c/citkinE8FfVcC9+YaQBB01J3Um8KLAIZ0veOZkLYo45rwNhOg2Mf2RMNizzy536aH+yXfnwxqUeUjnn4Z4b087yhzgXOu4az05ErqKVNpJOfUEXiD1nYydk7jvmkbyPpBR3mg1J8o4jF+zLXWIInS/h06Jf+qNIvPWd4HTe677sGuHeAEeBH3olUw/dgAGNgNuYAHy5LX6zLWzIag//JwZ9laRaBFifvrttyUWez9FoymmY1nnp8bBdw7hwEGARqCJiZ0ynUfe6hUwsiIBMkRAnrlnXQofV5Vs2xrT6OL/AGFSMZQ6AbDppHhuiKHB6cFoZHSDe+o+K6Q8PIsQPIeBn5JqmDg2G33ffRTLqpvyzRKPhIwmcCaLtDRIjTzROHoPZZptM78rfr6rSFK2m6rNIzYwOtuenwWXfm+WCUUDVS9w7xkb6QY0QrqDpBPdI0I1FogLROFIt9m6T2yRI00TWRoexn5qg/O778kkacOOvwST7qDSvx/R04oCIcBvzsd4NjtolUw4brpexBO0yOVtuiyzjwCSwd2Yc43ExIy6kEj7gSqanFQNXkkwSw6NEkzIiT5WgKVHY52zaq4eXA2ygRAknoJ0FyqgWSS0E5Y3sRY25G4ss6rxcZCZAFy2AJjW5BAPdInrZDftUNbGjxuTaDppe0TBtfSyemws1W48OzXy5bRoCd+6Zvf71RNLHg30208DB8YF1yIxNzDnZRBPXNOhO1vL0KelxNzXEgCByvrF55zqNLLRY/RGuuTqPx7cpcGmBGtrgXido+SCqcW7uYWaJnmYiBB6nafrhtxPQwRIEAA9I2TUn5u8295GW5Gki0S0wbdUtK8ieT0bJ460WN5ImQQRtDg42INjqP0Q4g1pOUNLJHW/5gb/ABne6zP/AF+oblk5hmu5rb76QG9Qr8L7HuDsxdkaXXAdNoN5iNSAnUCoxyydaTVr8VaAHQPLU7/pz2WdiHB7mBtPXcDXy9VpngrGgGndwcIMT/Nffb4orDcJdptzIgmfD5LKm2dH07e0g/2dxDsgDxpAB/Vadehy8fqhKWHyiBYffJXOr2N9o++q6o7RpnVp9DsqDQj72UcXgWvaQQHN5fqCqadFzmiNREfGy0aTCAAToLqorVyglscri/ZZkksc5hN4JkfVc5xX2UrkWGaJIyQQeUiZXoGK11CGL1l9srQn08Jrg8trUKlMhsOhtyb6mxBGvJPU4g4MMEEbku5yJAFzF7dV6ZXoioIcJB+HgdlxfGODdm8ltK5m7SADpBcNSNpstFNP7kcc+k7e8THw/GHC7jYTAk+Enpt5rW4fxIuHvA3uJ856jby3XN4vBva9oAADiAGg2ubEusBoAjsK8tBIBeCJiJ0EkwLx16dbaZMUHG0cWPXCVPc6zC4wBszrIsLSd9puifxRLjlAH5r69SIvyN/Url6HEC4QHBsDTTqBAFyZ+BW3w3OblupAaWmQIA1IuLEmQNyuPtOJ1arNFuKGU945hBeO8QJ0Am5194CUzA10ScsQHaEOmBqZy2O53UnYdjahD3jMbEyZEkycvMzpEb2UG1abiWOnnMN7paDmkkgtPd1PpCWm2MudTaTlkkgTJcNQYIiL/QygajsxtpBzCL+QBA09ZCKr0bueHNAAIdLg0k+BNwQI19ZQOMfDvduO6I7182Xn4RtuhxY6JPqAR34mzpiDO8c9jtpCTrWaRa/9ZnTSyFaHD3oAJynQu3kHkdj4pmAZgDYz/FvOU5R+a/L6I0MV+Aiq8GJMk2nNEnTU2Ous+SeiwZb2jU6SSLQecXgtVTyHm0akOblhxy2Ic3S0D0Uh3XwS502i7TAIIbrbbmikNp+CuriWzcNm2pE6b3SUXtE2pyNLtBNuZOviknpiFMzS4htjF4/+Y+RPqqqf+IfAnzDwAUyS0Xk55ck6X+EPB3/En5obGf4zvFn/AH+gSSWsef38EL7RM/7D5NSwLzBE2vbzcEkkP7WZz4DHD90472v6ruMHSDS7KANBYR8k6S55cHpdAviUuEC38R/4uQ2BcTUMmYNp28EklJ6D8GzQHyRjRp4FOktoESA8Q6xuq26JJJM1XBqUPc8lGobJJLp8HL5/kz63veSGOo8UklyPk7Y8Fg0++ZQHG6YLLgG24nZJJIjJwzhOIuPevoLdNNEPwYzTv/A8eXaER4Qkku7H9n8o8H/I/wB9BDWD8NVMCbX333W17MuOZ99Ijprokkon9r/fRS+9G1UYBUsBo0/7Cfmgq9qpi0ivMb90apJLn8s1Zt0Gx2YAgE5bWlvZ0nZfCbxzWZxPDtDKcMaLA2AH8f0SSXV4YeDKxldxpglxMObEk2tsg8G6Q0kyYbffU7+Q9Eklz+GQzYwwlhJ1vff8+/kPRQw7pptk/cU/qfVOkombIErYp4dAe4afmPJJJJKPCNU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85720" y="214290"/>
            <a:ext cx="8583609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9394" y="1428736"/>
            <a:ext cx="4667250" cy="3514725"/>
          </a:xfrm>
          <a:prstGeom prst="rect">
            <a:avLst/>
          </a:prstGeom>
        </p:spPr>
      </p:pic>
      <p:sp>
        <p:nvSpPr>
          <p:cNvPr id="12290" name="AutoShape 2" descr="data:image/jpeg;base64,/9j/4AAQSkZJRgABAQAAAQABAAD/2wCEAAkGBhQSEBUUEhAVFRUWFBcUFxUWFRgXGBQXFBQVFBUVFBQXHSYeGBkjGRQVHy8gIycpLCwsFR8xNTAqNSYrLCkBCQoKDgwOGg8PGiwkHyUsLCwsLSwsLCwsLCwsLCwsLCwpLCwsLCwsLCwsLCwsLCwpLCwsKSwsKSwsLCwsLCwsLP/AABEIAMIBAwMBIgACEQEDEQH/xAAbAAABBQEBAAAAAAAAAAAAAAAEAAECAwUGB//EAD0QAAEDAgQDBQYDBgYDAAAAAAEAAhEDIQQSMUEFUWETInGBkQYyobHR8BRCwRUjUnLh8TNigqKywgcWs//EABsBAAMBAQEBAQAAAAAAAAAAAAABAgMEBQYH/8QAKhEAAgIBAwQBBAIDAQAAAAAAAAECEQMSITEEE0FRIhQyYfCBkUNxoUL/2gAMAwEAAhEDEQA/AMBroReHxzmnVaHGOFZKzS1ndMEjaZuAtanQa5gaKIBO4Gkr6GeaOlOuTwo45W1fBiU+OuCPw3GpgkaIfifBWsEgumbzELImCkoY8i+IPJkxv5HbYX2jujKvtCTouDp4khFMx3Vckuk34OmPVbcnS16znkOt12+Ksr445YnZc83ixAibKD+Izup7MvRXeXsOfVvKsbillDFKQrq9DJ1m7h8XfVGOZmBE3J9fBc9h33mVp4Wv3geqxnGuDWM75DsDgzNwtzB8Cotf2kS/WSdLaBDYNw5dVoNpkuBXLPJL2dMIL0EVKmxQOLbms3UpsficoMrOwz3ZpcY5KYR2scpeDMxhfUJoPpETodgP4gd0NRpdkG04GZs33uZXRVw5zhESOfVC47g4c/OXZbXjddkcqqn+s5ZY3yimk0kiVL9lse8Oc2SNOSs7UECNAptrwBss3Jrguk+TRpuawDKLTdFYc6wNVzzsdfoteji4aNrLCcWbxmmwypB8kFVqG8hSfigBdc/xvjDgCGXKeKDk6QsmRRVmVxziOV5a2889vBc9iX+q0K7Dll7iXHb+qHbkAM3ML3MaUVseRObkzON1CFZUibaKLSJuukxs2uCcOplueoZvZvhzWphCO0JENBXNUMdlCl+1XbLjyY5ybOmGWMUj0rD1gG+8nq8VboDK8+ocadzRVPi5Gy4JdK09zsXUprY7ttS3vJLif2u/mko+nZXfXo32sztGcREIfFV3ZoaA0Dly8VW/FwRGiKpY390TadrclVNbk2mZOOBd3THisGrRDTe60cVxIkn4dFm1HElelhg0jzss02O45oi1vVVQrKZgpzdbrYwbsrSLSNVYyxT1DJQBU1XMJJACnT90gxH3unotg9fks5KzSMqLW5hNjboisLiYKpr4ouiToo0yuVxs6k6OownFcoC2cPxIFl3bLi6DJ1KvdXjQrkngTOmOZo6PEVg+DMq7CUAASVzNDHHQraFeGTPiFnPG47GkciluaRgGJ9EJxIy2JgLPZjbqvFl7zbT4KYwaY5TtCp+9bZD47HQNb8lbTrhlnalQxtGm5pcNRsfgumKWrc55XWwD+N0JMCQtA+0DALumFztfDmJzA8wEEV1/Txmcn1EocHR472mBHdWFW4g5zs26gaBABIIB3hVlq2x4YQ4M8maU+RVKpOpV5psyideYKppturxhHEBwFtlo6RK3AajeS2+FcGBaS8C/O8eeyGqsyiIEnktjhVP92J6rHNkenY1xQTluc1xHBhjyGmRzQmVdPjOEh/u2hZD+HEOgkStMeVNEzxtMCaYVorp6tKDCJwvDsxGawIkaJy01bBN8IoGKKSLPBzs4JKLxlfMtbjHKynjSNzCpaxaOD4aHCXGOV1E1CK3Fjc5PYyqoBNlENWrxHAtZGXXkggxaQmnHYxnFxlTKqVISpHDXRNJsnRFU2k2if0UudFxhZmfhzeB6pNpblaNWmRMaINtOTYFNStEyjTK3NiyYG0Ikgbi6REmwRYA4CKw2FLtAqhTXWcHwf7tpLQLa7lYZ5LGrOjAnklRijhjoVX4YzBXVYyIgASVl4rDkHxsuWGRyOueNRMV52C18Jh+4O0EdZi3gicJg6eXvRm5qvGRABNhsPqnLIpfFEwxuPyZVjqjS2G7FDs4mWiFXUqAIV9zKqME1TJnkrgsrYie8eaHdibQiHMJYSQLIduCzNJGo25+C6Ixj5OacpeAd1EuBIPkhxhzyXQ4Hh0HvC0c91EYIteCZsbaK1mStE9ltJlTMGOyhzjpN9vJYhp3W/wATGaByuUEMM2NtUY5UrYZI70vACGKwvOmgGgVr6Qm11djsIQATbp/UK3JXuSk6A6bpcCea2KeIYBYrDIV9IE2mFE8dlwyUGVMblaQ3WfVZNSqSUS6l3onfX9Vc3BiJBlOOmANymQwXCs1z6K7F4PK3un+iLo1w1qBxuI2CzTlKRo1GMSDapAiT6JkMXnmUlt2zHuBWRSBPNXupqymxJszS3I4OkHO71wOqOxOGDjYiwiyoFIb/AAV9KsG6Bc8227R1QpKpA7OHvAJATUmZTMzb0Wrw5hMkEoetQ7/j93U9xttMrtpJNGc4ki5RHCmjPcTPqrXYWB52V9J7RcC6cpfGkKEHqtgXE8KA4kQB80G0LXqUiTJ3O6rq4IN0v05Ko5ElTM54222irAYMucO7bnFh5rWdjy12Xlup4JsM1jmhMXSmTPoueT1y3OuEe3HYvqYzqonEyLrKcSnNQxCpYTN9QPWr3shXVDzRTKAI1M8lW6kt4pI55yk9yhlEu0RFCjBifJEYeqAIjzVhuZAulKT4oqEFzZecHLS0zcarPp0C0Fp2P3C0/wAQS3TRZ1dpJgn0WUL4Ztk0qmgj8WQNBoqm44OMHRD1wbKns1rHEqMZZpJ0W4yqLhu6CDUa2gMpk32VHZrWNJUYytuyFNgGviliKpcnNJH4DDNBl39kSajuyoJy+KMbIk1saLe4hSpOuDB+9llimnDJqVinj0OrBcqcPPNXmmkKSvYhWuAeSmqEnVFtpwnbQzGAlaQU2Z+RJHPwkGJlJPUhaWE5FbRo7lWdmnDFg2apUxsoJurTRgc1XkTgFZtGikvJdRx5a3KAh6lclSFNP2aajFbhKcmqKgSnYDzVmRSDU3RKbExx3RTq4AsPNDAKWouspRs2hkoVTEEiAlTpECYV2EpCZKIqi0BQ2k6Rqk2rYBiWg3Agp8LyiU5lMwHZa+KOe6lZYcOzaQQqalGdVYE4chWhtxZS2jCm0Qpkqbb2KTfsca8Dk5h1UPwoi4+KLo0S13T5qGLMuWae9I2a2uQBVww2VRoo0tTZFspHM4qwNrI2UXMk6IzIpNYE9QKN7AHYRstTCtGWbDmq305ReC4WH/m9FlkkmtzfFFp7IB4hhWzI1Oqz3UL81vYzhgadfCfqgXYeCnjyKuScuN3ujO/DHkl+HOy12N7qgykNlfdZPZRntwLiAeauDA2Lab/1RpkG40VrnB1gFDyN8mkcSXHJjmkElokAWhJPuMXbQ3YphRV0JZUrIpFJoJ+wVuVLKiwpFPYpxSV2ROGIsWko7FP2SvFMp8hRY9IN2aWVE5CmLDyRYaQcNUxKs7M8k+RFoe5RkV7aJa2YSDVc+pmCmTHFJbghbJSNNX5UsirUTpBxTVzcOAJlSDFMeCmUi4xXkqc080z6StITkJWNpA2RI0irixK6qzPSvIM+nClRpAm6sIUcqd7Akk7EGBpU24qDYQoFiWRJpPktSa4C6/EszYIlAP1srsqUckoxUeByk58lZ00ULhEFwVdQJoT/ANlT6hKZhOysyp2uIVCXNtlJed0lYUkE7+wjKnhShPCys0oryp4UwE8IsekhCdShPCAoiCpBycNShIdMcPSzqJCQCB2yYcEpCbKmhAWyUBPlCYMT5UgGyhKEiEkxDZVKEwCeEAPHRMfBPCYoCxsyaU8J8hQG5GAllCl2aXZoCn6I9mE3ZBWBic00WOvwVdmFE01blSDCiw0lPZJuyRHZFMaZRqDR+Afsgm7MK91IqGVOw0lXZhJWZUk7FSECpKKdSUOEkwToAcBPCikgCcJQopJDHyp4UQU5KYDpQoqQSESASUUkDJQmhRTgJiJBOogKSQxSkmSQBIKYcqk6TQ7LCUyinQMdIlcZ7U+2TqVTs6L22ElwDX3I0N9Ry8PLlqvtZiQ8OOIcTEgXAE7lmWN+ui48nVxg6qy1Gz1sJZl5Twf2rq0nd59R0yYdcG4J1uOUdV3fAvaVmJOXKWvDcxG2sQD49FWLqYZHp4YnFo286i5yaEoXVRNjF6iXpEKMKqFYs6dRhOgVsYJJBOgQk6SSAEkknQAoShImNUzXg6GfBKwHhJJJMBKSYJ0hjJJ0oQIaFIBIBPCBiTJymQAyeEk6AFCSSpx+PZQpuqVDDW6nzgAcyk3Q0i9c97acSdToOa0CHse0nU3adLzpO0ddjzXEP/KToinSDf8AM47beH9lhYr2prV6ZJIcYAmLnLNrnQSfiuHN1UNLSNFBrkzC0NlxaDOwNzJ6aXm/9UzcQYLg24sDABsb67x8lRTpPJkttE6yZJk25fRXVM2aPy+6ALzPMkm+vJeZsbKNhTKri4SBE5bbbCx6/VdHwHG9nVZnDAA6cwAJIH5gTtA5jUEalcrhG/xeoOt4FtlrYfEUwwNdTENJMgw9xto7bQbG07wlCahK2xNeD1wOBEgyDoeaRXJU/bGoSGsoF8NE3AJ7t9NT4c/To+GY7tqYflLTcFpIJBBgzyuNDde7jzwycGEoOPISmUimhbkEYSUkyAKwU4KyOHcc7Rr3OpuphjrZgZc06GOfTwVuN4t2ZbDC/MYlpHd8fsLm+qw1q1IvtyuqNMFY3FPa6hQcGucXHcMgxpqZj+yhx/jJp4YvYO8RoYlsg3LT5c9V5w1jnuzuJdJMW1No1XN1HWaKUP7DS/J6bxL2lp0qTX3Je3MwRr4nYfRYuO9vxkHZsMugjpBOb9PVclFZ5l4e6IEmTGsN++aTsHUc0fu3kyfyOm4vBXnz6/JKWzpGsMdvg03+1VVz5fUeLixkBoNvdH3qtHhPtJ2bXd4OiBMF2W4gcr3vK5t3BqpFqVST4+l9FLC8Kr3LqLwQdMpvECx9d1guq07qX/TfQ+KPRT7UU8zGwe9Em2VsmNd9QtgFeZVMM5jbMfIyxYxvII113XS+zXGnuhlRsCIBMjLlAAbfWY1XqdP12p1NrfgxyYdPB1UpSqu0T5l6dnOWSnCqD1nccqPFMGmX+8AcgBMHU+Aj4qZy0xsaVmuE8oSnjGinmMta0XzgtiBeZU6eIDmhzTIIkFCkmBfKZZfH+IPo4d9SmwPcIgE8yGzG8EiyG4Jxio6iX4hsHMGiGkSZDYDdSNDm3JdYABRLLGLpjUW+DeUX1A0STAWLxbjzW0amVxDgSwHQ/wAzfjfpssOp7Tvqlo0bm0t3oM6axNjaIKyl1UFsmUsbO4aV5n/5I48HVTQggUyP9RLZPSO8Fv8AF/amrTyijTzAAOe64EEk5W8xAF+o6rzrjmKq1q7qj2ayTAgAHTKN9rkrDN1EJLQnuUoNbszS6bG8+fj9lQqY8UzliQLCAIBte/NEOYGEEwWxNpsZIgkgeNufNV1Q23dzSd4i4/zaGw+9OPa6Y73L8LiQ64f4jpoOg9E7MQL3uLXM94GTbT+6FrUQKZi0uIbDgAZ2+PwCbBcPc0NlxEgyOgvYnTQ2UuMabGladGg0SDBgQfdJieY6SETgqmQQ/XUR0iCOW6z6WFa1wM+8CbDcE6aiND4yjmDNBkdNItMeXgufIlwVWl+zT4fXGcP70NIJAI20F7bfoug9n+Ps7VxLcjhAiSA4EgGW8wdjMbQFyNJ/dBkAzcbG2s/qrvwtYvD20pBEyBOlzePgliyyxy2Y3bR7EClK43hPtuOyZ2wObOWuOSAGhpIgARMwIC1me1FN1VtJrXlzgCLCBMm5m0AT5EaiF9DDqcc1szncGbaZVZ0l0WiDnKdT/M4+Jd8lMsc6LOPLvEE+F5K1uy55Re02nxIGv0VlGocvfIJnVsEkba731tovy6/ye33JGFWozYh0C9nO+quo03OFqZjSZ+4WwKgbJBaOsRp4a78lNz818zTMaC585tohStchqZiVKDm7+hdvpKduGc4XG2p+K3GPEHcdCB6CFIxMAnX4Hl6JfL2GpmI0HfQHYeXyScW8r9R8brabSEm4tyB+5Tdk3N7g03O3h67KdEnyGpmC2ruGHzSdiXROURt081tHDtbHcGWdbba2Ol/l1TGmxwOYC4g9fvpyV0TcvZhfjHbDrMwo/jH6yPUDwjmp8VbSYGty3cDsSI5A9INzsquD1aecdoIkgNsOehn7jxWyiyYPVLS2TZjKtsuY2tyHjcBE4A4pxylu9iCcvjYFdjhMMwAQ3yjRT/EyeQmPTVdKlNKtT/tnYsEbORr8HxDhleA4fzyD/pcEsJwOuGwCKQHMiP8Aaf0XYPrgadPiub9q8bUa1obIaSJiSSJFh43Rrknep3/tj7Uatow6r6gkGpn/AJSY5GSY+Sj+IqHRwvfnb+w+CCNdxcQGgC4zFTw9fIADfqeu6wk5vdu2c/citkinE8FfVcC9+YaQBB01J3Um8KLAIZ0veOZkLYo45rwNhOg2Mf2RMNizzy536aH+yXfnwxqUeUjnn4Z4b087yhzgXOu4az05ErqKVNpJOfUEXiD1nYydk7jvmkbyPpBR3mg1J8o4jF+zLXWIInS/h06Jf+qNIvPWd4HTe677sGuHeAEeBH3olUw/dgAGNgNuYAHy5LX6zLWzIag//JwZ9laRaBFifvrttyUWez9FoymmY1nnp8bBdw7hwEGARqCJiZ0ynUfe6hUwsiIBMkRAnrlnXQofV5Vs2xrT6OL/AGFSMZQ6AbDppHhuiKHB6cFoZHSDe+o+K6Q8PIsQPIeBn5JqmDg2G33ffRTLqpvyzRKPhIwmcCaLtDRIjTzROHoPZZptM78rfr6rSFK2m6rNIzYwOtuenwWXfm+WCUUDVS9w7xkb6QY0QrqDpBPdI0I1FogLROFIt9m6T2yRI00TWRoexn5qg/O778kkacOOvwST7qDSvx/R04oCIcBvzsd4NjtolUw4brpexBO0yOVtuiyzjwCSwd2Yc43ExIy6kEj7gSqanFQNXkkwSw6NEkzIiT5WgKVHY52zaq4eXA2ygRAknoJ0FyqgWSS0E5Y3sRY25G4ss6rxcZCZAFy2AJjW5BAPdInrZDftUNbGjxuTaDppe0TBtfSyemws1W48OzXy5bRoCd+6Zvf71RNLHg30208DB8YF1yIxNzDnZRBPXNOhO1vL0KelxNzXEgCByvrF55zqNLLRY/RGuuTqPx7cpcGmBGtrgXido+SCqcW7uYWaJnmYiBB6nafrhtxPQwRIEAA9I2TUn5u8295GW5Gki0S0wbdUtK8ieT0bJ460WN5ImQQRtDg42INjqP0Q4g1pOUNLJHW/5gb/ABne6zP/AF+oblk5hmu5rb76QG9Qr8L7HuDsxdkaXXAdNoN5iNSAnUCoxyydaTVr8VaAHQPLU7/pz2WdiHB7mBtPXcDXy9VpngrGgGndwcIMT/Nffb4orDcJdptzIgmfD5LKm2dH07e0g/2dxDsgDxpAB/Vadehy8fqhKWHyiBYffJXOr2N9o++q6o7RpnVp9DsqDQj72UcXgWvaQQHN5fqCqadFzmiNREfGy0aTCAAToLqorVyglscri/ZZkksc5hN4JkfVc5xX2UrkWGaJIyQQeUiZXoGK11CGL1l9srQn08Jrg8trUKlMhsOhtyb6mxBGvJPU4g4MMEEbku5yJAFzF7dV6ZXoioIcJB+HgdlxfGODdm8ltK5m7SADpBcNSNpstFNP7kcc+k7e8THw/GHC7jYTAk+Enpt5rW4fxIuHvA3uJ856jby3XN4vBva9oAADiAGg2ubEusBoAjsK8tBIBeCJiJ0EkwLx16dbaZMUHG0cWPXCVPc6zC4wBszrIsLSd9puifxRLjlAH5r69SIvyN/Url6HEC4QHBsDTTqBAFyZ+BW3w3OblupAaWmQIA1IuLEmQNyuPtOJ1arNFuKGU945hBeO8QJ0Am5194CUzA10ScsQHaEOmBqZy2O53UnYdjahD3jMbEyZEkycvMzpEb2UG1abiWOnnMN7paDmkkgtPd1PpCWm2MudTaTlkkgTJcNQYIiL/QygajsxtpBzCL+QBA09ZCKr0bueHNAAIdLg0k+BNwQI19ZQOMfDvduO6I7182Xn4RtuhxY6JPqAR34mzpiDO8c9jtpCTrWaRa/9ZnTSyFaHD3oAJynQu3kHkdj4pmAZgDYz/FvOU5R+a/L6I0MV+Aiq8GJMk2nNEnTU2Ous+SeiwZb2jU6SSLQecXgtVTyHm0akOblhxy2Ic3S0D0Uh3XwS502i7TAIIbrbbmikNp+CuriWzcNm2pE6b3SUXtE2pyNLtBNuZOviknpiFMzS4htjF4/+Y+RPqqqf+IfAnzDwAUyS0Xk55ck6X+EPB3/En5obGf4zvFn/AH+gSSWsef38EL7RM/7D5NSwLzBE2vbzcEkkP7WZz4DHD90472v6ruMHSDS7KANBYR8k6S55cHpdAviUuEC38R/4uQ2BcTUMmYNp28EklJ6D8GzQHyRjRp4FOktoESA8Q6xuq26JJJM1XBqUPc8lGobJJLp8HL5/kz63veSGOo8UklyPk7Y8Fg0++ZQHG6YLLgG24nZJJIjJwzhOIuPevoLdNNEPwYzTv/A8eXaER4Qkku7H9n8o8H/I/wB9BDWD8NVMCbX333W17MuOZ99Ijprokkon9r/fRS+9G1UYBUsBo0/7Cfmgq9qpi0ivMb90apJLn8s1Zt0Gx2YAgE5bWlvZ0nZfCbxzWZxPDtDKcMaLA2AH8f0SSXV4YeDKxldxpglxMObEk2tsg8G6Q0kyYbffU7+Q9Eklz+GQzYwwlhJ1vff8+/kPRQw7pptk/cU/qfVOkombIErYp4dAe4afmPJJJJKPCNUf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9000">
              <a:schemeClr val="bg1">
                <a:lumMod val="95000"/>
              </a:schemeClr>
            </a:gs>
            <a:gs pos="100000">
              <a:schemeClr val="bg1">
                <a:shade val="30000"/>
                <a:satMod val="2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657210"/>
            <a:ext cx="6200790" cy="62007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AutoShape 6" descr="data:image/jpeg;base64,/9j/4AAQSkZJRgABAQAAAQABAAD/2wCEAAkGBhQSERUTEhQVFRUWFhgYGBgYGBocGRobGRgXGxkYGBkXHCYeHRojHRgYIC8gJCcpLCwsGx4xNTAqNSYrLCkBCQoKDgwOGg8PGiwkHyQsLCwvLCwsLCwsLCwsLCwsLCwsLCwsLCwsLCwsLCwsLCwsLCwsLCwsLCwsLCwsLCwsLP/AABEIALcBEwMBIgACEQEDEQH/xAAaAAADAQEBAQAAAAAAAAAAAAACAwQAAQUG/8QAOBAAAQMCBAQEBAYCAgMBAQAAAQIRIQAxAxJBUQRhcZEigaHwEzKxwQUUQtHh8VJiI5JygqKyg//EABoBAQEBAQEBAQAAAAAAAAAAAAEAAgMEBgX/xAAlEQEBAQACAgIBBAMBAAAAAAAAARECITFBElFhA3GBkSIy8BP/2gAMAwEAAhEDEQA/APSAckSK6tTAliWam4eI4GYe2rJxgmWcGCPWvj8flYWMROxahXjddhFEvFaQknoemlNRigiwZoFc8ReHiZjHs034bmAfe9T4XFqBLJsTbVoqvE4hv66fzVZYmRwr3DNpTPgIE2D+tAnEUSWtFCHYEt0b361m6m/KoJMmPbUz4aIe9ChJ5OdxO1HjDNHQbGKMv2sCEJkDueV/tRIZNyNaD4LTbltJnmWrLIzBLHlZo36/tWrxnoYcVBsx0au50mQzUlWO7sGADMbNbvzpSlvAAAsP78qz8SrKjcWfegw8UKNqUnFLEhvfWnYCmJN4mPpR8Yh5iCzDv2ruGBpUy8fxS7fvSkYhzSC4i/bzowdPQyXmPfpWYZXIHKoeJBCgEufC0mNH8qapJKWcQzVfGNKxhjQCZrmRI5fSoUlYbuaJRYM+vTtVkWxSGHJqUccP6elqSSqS3tq5hlw7Mbt73p6GqV46dFR+wFLRxIgPv/FT/DBYaFrc5H0ocYFmFxby3et9LVwxQ2lu1AriBp/PN680YeIB19hvSuhCw1pb9j2p6XyXKxgYJb+TQJxUlwSO/vaplYJkMTzaO9b4FiksXL7dPWroaatlRz3b1rIRIcwDPLlSfhAEchHn+zVshLsWl5rUS1WGNJ60lYYu1QuoCT7Jpqg6RJfWtZDqhXFc/WtUBwzrPlWq0fKqVII1geRtq1LZwxM8vqPOgGKZ52+t6LDWQSdBWO0YAr9RruGwkGTv50rMSOf9z0oUpAg62NCPRjgsC1m507MGezVEFz05bbUeLjgi/Lc86zYHoDFG7EUKksXEk3Pu+lRjEmdpjeuYnGER7EmjKVmcwf6ocVZf3YWpQ4vXTpWPFO+0e4owHJxXv3/fnTQotcbP9frSBjjnZyBRp4rRrDy9zRdOgQggkP0bajOEpt370CuJ2AHP0o1LIJhwDDNzo2hP+XI1fZ6oDtc8q4nEmRrA92rLUQLa6dqtqweIFM/KsMQ/4y0UtXEGA0N+9MTxRAkNH3tR2nEhZcbt5cqHOXEhtK35ljuG/jvXMZYY2/uX9KZq1kquCT198qyL+Z17PQISFNHvehCh/wCov+1INOYNrdzt1866cxD3oRi7DdXQbUeHjA+7+9qDpYOWXi/OiHEa6kOzXpmaCNgffrS8VjyrXRCMdVttbfWuKxTAHf3fSulZyk7aH+aWcctoC7+VaWmEQkPQqJsOdTY2JyaL10YpYTv7+lPxWqCWP2oMVMRy9mk/Ec67nt/FD8R410pxao+G40azft6U0KA86hUFAGCefLejCCDP0261pacopJ+V61LKhr965Vi0aAHYBmDe+dKywWPuzmnYIb09Xeh+FJmG+/8ANY8ItKzA1f0t2ok4ZNmh36ftVSgMri59t5O9AkzG7e+1FRXwAQOR99noEYAdiCTNWBonX2KxBuNH/urUmVw5AJ35x0risGJ0Pf396YVO6XIb9v6ocQkAKDEfy1qdopeGhgSXIc+V67h4V+37U3DJg9z/AB7vXcBThjoddqzaHPyp3ZhB0IpoQBKn25VxQJI0G+wGrd67cGXYt+30rNq09OCmCPTnqfetZeHeS7v01pJOV9cpk8zpTk4Jlc/cS1FTucPInTyri8UZm3Yt+1Ix1FJaXcm1o08j9a5huSlR38ulWe1qhSPEdABA99aIYYu09dvZpeIjV2Sb9QHjzAijzyoizcjpz9xUnfhh3eAC45c+1DkAk2cv+80WBhnUEDI9tpMdKFXDFRPUkm4aGHmPrUXcM3U0B21fp5UGKhSkkAQXaGbcNTsLA8ISlru9rgb6BqUgmWJv5TJ61JzD4QgsLbbMPfajxMAy+mhs77i963D4bypwqdY8/KgxsMiCpzcjXpOlqPKzoklSXbQ9mHrRZvUCeutEhyLiWYX1Otc4nEKTpc7CwAk7ua10WxsNxMcv37ClIQIm5e19YojiFaWBiQ5oMfBUQyFZWj6DyrciLXwhbwkTB6Dl39K5iYRQASNC/fbpT+GDeG+jnv5aVuIDk7Wt7itbZUUUhJzGwF/rQiA7A/zTcDBknVjeZeuLsctjb37tV8oWTjAhPIa6iuHFzHW0RBrfliogKLc+9EOHIGU3Go2G3Vqel26AhUsTXaWnCOlcq1ATIbV/faO9HjKykv0E6gh6jxuIzKUcpAEA+bfbzpysQKLM0yLnnJ6aUXiwrwwdASw9Hmg4ebaHzricTwnKRcMNdfSa7w4bVoibnYEaCazjRqsPdyL85MVwcOSAXIDO+9dTJZ5J9L+tMOMCTcAMPI8uVXaJxeHyg2kXF9PqGoBhEBpa0bjftXE8dmfKHKDlIIg9JqrDxFHMC025TYN51ZR5oEY7AEbfv6sKfhhySWAYTd509anwypKkwAnLvOsM/nRHEchJDctbiOVYsQ8VJhgwAzfw3en/AJdIDtJGY+Rt3NR5VKJIMwG0GpHNgL0WJiZXfk7c7/WqzB4WgJud3nlAegBcqDtlY2nc/wBVAhfhcqdLZW3cuefKrTieEz8pBIHOWfe01hSuPJS4zEm/2PR6LIAQkQABB530pOMQA643EOIGtM/MNJumNNT+7GpGcViCAUkwega3R3pfDlLsHBMMS5sf7aiw8dAdV3IJc3h9OZruZSSSTmdiP9dIj/YDvT0XMXHIDaSGBixi3Ohw8Z0PIdrt0bpJpf5I5kuRfTe5Hveu4nCFIAJcDY6Sbenagdt+ZNtZAN2i/WtiQlIBdQIJu+7jnBoEcDkUmScom4m89ftR/liUhSVHMLu27/Q07D2P4oIZXJhu738q5jJSqRcwPVn7+lH+QzJU7gcr6W3tQJwrAnTWMztB509YWxAAkEyx+obtNZGCnWxHqK4cBwTYfw5paAokBJOUCRqLy+7ijVo04mWWYBjAe4O92rgWwsWk+n80Qd7gg6Ds1poRfS+0v/f0rXyTmHEswzPI2ef2oynK5Dku+sjb3tXMRWju09jNKRxOVTO5UqW6EgfWta0aUlns9x0lm3pCkiQLO7d2H3pmJjtlmXMe7XpacVRFtHsI5eYqiEriW0tJ5XZ/OuYXFpIU0wxfdie1CvGJSem3MC1bCZpDaPubXNOdI1HEhvlJ5i30rUj8yrcVqlqXBBIU9j7/AHmupSpy4hmd20ePe9NSCzSxFthEH/safhIYA5v4a4nmRW/DOJBgG5uRI8xHvajUCG1lV9+b9PWnHEcfsHE68orq8MEkPYkmIljRvpZ9J8R2gglzN7t6AH0osNklyRd/Qs/LWspLEAMYeKZhq8Cock+HSGTY9T9aO6s7LJghA5sDe5knrau4dwXNwCNy3TnTU8KmGDh3PQwBflS0rDnYs2osYGzEVI3iSDmaCCGLyLn9qdjqORJcPLlpLz3M+lKOHym5i7Hbn96LGlTF2IJHe3KWrnUTg4xIytp9ZB5jnzpuDw4AIUQQSTl6wzn21MC7A3b0fVvL2aAYf3Jfbn063Ao0CBwwlhdU/wADa1q6EpSsuol2KmAjbny70rBIBIMpAH/0CNfK23dpAclmIBzEgjnA96UYjE4bywZ5e+7t513FWxMFyb7+TzSkoPxM1i7XDNlBJ5Fr05ZMnKYlvMz1kd6xeljuOoNAuVbW8I+wolYklnfb1Y+964tIAKlMWsOsOR5VzC4kKOUBpnczo+kmqeFh6iEyS5gjqd/elKlRTqCDa0PeLfvRHKVKc9AYFyBNtfSk4XEHNkIYh2GnXuBUVuMxS0fYR/NRHFKUsoB2ALbnn0vT8WXQ/IdOumnauDEDGABrbSx971RoCMRwEm0H6GgxMIlJgvaX02adfOiPFhWosG3bSixcQEjxW5nlt9aZvgE43Ek9GI3YvPo1Fw+CLG5Gmz70Skp8SgSbFjaNfrXBgRBcOIAkB3HlTM1ey8TwkBhHsev0oVMoFySHM67+v0rJUCWdyAXe2zv6UoY4ALjQsNP0gO9aDuIWUJvYz9dadwvDFSnUAQXZhfQyZe/lUa8RIYEf68m1F7hr86Ph+JDZXcmE6sZH2p7UqrHwEEJeZBDaxvSkqDsCZ/m/m9EvjAkJB2Fx5uI6UjE44E/K1tZuJDi8k1cY0HEQoKcSAWbe7e+lbFV4ofK8nZv3pquJc5UvcJ293eu4mJBIBh2AFyTJ52p26CsXhQ5gX5VqalESC/8A4E+tdqyrEmB8sOCeWzejUSsUuwmHafc2pGIslIVLZZAB1u/k9GhQy5nLQOev8129DTRiA6xlL71kLOVerDr1vyrFwC4hwXG3Lu/mKkHGXeAGcTE2qsVuLcDGLGwLe/t2p6zY2ASTtDT9qk4TGzAPt9w47PTE4maNQDaAHIj61mrXMRT5XgM8Rcx6UvGBCkiAnc+Qt5+tUfHzAJNtPL9qmxFlRExDN37UbgtPWgpDEwT5xoO/pRh+jAeWpHvastiTYAR0cc67lUflDslnvYfv9OVYq9upxvAC97nkQ4Zq4eLHiKZgJabXc7w9CjhjkJOqw5a4YsY0n1NL4dEE2YtINpUTzEijIqp+J/xuwLF45W6U/F9CyXG8hz6OahGDdT+Eg2mWcN5CnKzOBdLaM8MZoxOqQALvdlHSJG8tVCwnwMdnb3r+1KyKygBufQkR9q7wuCyidH7/ACt3+lZzUPiMNCvEf0ka6aDo4rZ0QwAL+Hs5+v0qZOIFZkuHUHblv6Ga2Hg51/K3iJcHYJt1t5VqTpeTsQhXhPYWbp3FKxMJpswNiXk6Hn9a4jMTmh9ttJ977Vk4pxIb9KsquYZvv6UYABC8RDpZJLMTp8v7kN50aeHky6dQ+qm/qszABjLxqzke+fShQokAwxDHZwxdr2btWvRx3G4fxhLE5muS4sGDafxXDw9wovPhYwGi/X60wJOZS1BoIEyZYtrvSk4CiUgnKlJk84LTs5LVcdJyGzO7mzCYEW6k0z4n/JEAGOca9zXn4mIxDbKclgWiOZqnC48OnQl28gCz6OFN1ovG+lGWjILPBBIdjuT0d5pKcEqUJGzOOUMDyNCeLWkq1Ahh1At0B7VsHGUFkm3iALagmf8A5rWVHcRwYXBUQBmJs4mw61J+XIMMOerxfmduVOxsM/KFCQCX0Yu51L0WJjpfKARlYubHY+tM/CxsE5wDlkAPzDz9PWlYr/KU3LofRn8R6PR43HAKYkQkvyDfv5UH55IQFEMCHDl9PLTamTl9ER+bk+Y6HZ+zUSsd5f8A1b+9yR3pOMsFkqNgDs9v7puIkFaHuHl45HpQmTxGIAwQW0h461qoSrEAZI8Ojgu1atZDjzcthdgotpJDeg9a4gZUpLQHYtdm03Dl+lLw8eHZiUuegeBtvNHhA/CJBstKhv8AqcMTEt510rAjil0hUA6gyxBA82PpRq4QSLMtJI3Fp2u/kKyjnQVEB0ybswIIbt6k08YV3IZRKRe4SJ5Nl9aLWk+AtIJc/KwnoBfVrnej4nEyaDxAAHy/epF4EkaABz0EnbWjxUk5FZfmZnMAakC+7mr46yLGKgzGSFFjo5JdqpUfCG/xAe7X+9S8Vius7nwnl4TfYQJrJTmCZacrxs7yPP8AqrEq8SgmAA7O/Z+Rp2AlkyxIIH7gdKRhcYySS7gMZcAg26ipsL8Qcpa3zdX26vaueWh6h4gkDbMY1Mfq7V3CxHckEMkxNwzENLMbaVB8UFIA+YEOQ7S/h8on2a0cVlURBACW5/bn3rOYdO4VHzAiHBEMbWGmrc6NSspBDqhWZrzJ9BU6ccupR+W4AN+2lupc0eFxDuSGBN7WN+QLkVm+S5+aSD4dgza99Y7vQ42NmZmNzEAizdQQL2eseHCwWAT8pIbTYC3sUWNwSlpDQzsAzlwzM949Oda69LtOmRBkpIG7uZ07VTgnIkIJDpb/AOgT06VP8Mu6ncKIj1L+veqsdKSE6wHA5EtfW48zV+BCU4hGYqHiylz5j7KbypWCcgTlsCR3nvAqs4ZdlCWzRIiwJN4ALazWHDkhgwJi4gB5ALWhxRabChiH5XsRMi+7c9KYMAQSCCCe4dnjbTlWx8Jiq58RMTcwG+3Ou/iPyulw+ussWO2vY1IxOIAoElXisNtGPLXq9dxgVnKGCQWZmgs1371DxC1EO7s9rPJJ9GPma6jiOYALGw1bQamqyzs6XjcOArMXs3RnLkACHYipsc5SC1pBT19CQW71ZxXEMkOSoBgWFybO5sLttU2KoKAWxIBl/wDVjM9K3x32FGPjAuQDmSwL3tBnoO9UIJYh2AEHUKflcua85OMEpKSL+Jne8+nLlUh/EFE5W+UAH66309Kfjb4G4txFKWXMCMweHBMUOOt0kKEsXNmDuS7X086D8znUQYULMI5AAcjfVqWASCSFEHcx5MLONa1Ji0eCppWA2oAj+tJ2JpxSlaWECUlrun9PK4Eb1OjiFRGsRoG+4NdKfBFhP/sxmJuW8qZDKdxOChYSEuCAAS0MAAzk6hu1HgEqSwDMzG5CX2vb61L8bKEyQG2kP7foBRBZBKXYgHxdC3SW9zVnSGrjCmHXFaqOHwfCHSFGQT0J+lq7R19LtLjo/wCPKzQLsAWysJkhtqHAWxZiATlbqzzvHnQ4mOCJBMAEWLGAA1mc+lcwcZJLAx4erhUk+c1rOh+x3D4WTCCTdvEBIZX2YP0LV0YxLpSf9zdhcOW2SS/WgViZCCSQCD0AkTv4W7UfDLLAAwQoZv8AGDJ2Yz0ozvT7AlZWCkNzeCydz5WtalYeI4wQwUE5kvyBcepdufKhwC+KUuQWyzuPmB08vrTMHA+HmcCASkPq7Bm/1HrzrV66CoIYAFmJc6s4c+pHlQ5cxUD+lQjdmdvN+1Dwypcv4SQQdlESeXzdqfw+FnJZV1KzE/6tEcge9YtwgxeFzZilvkUZgSUgCPcCk8H+GlIcyQyRs7B1N5FTdJmq8LiPFmsCGD3uD+9OTxKUgvK2JAhgTaPJn89KJyuYoSow4hoGgh/ENP65VzhuECwDAUk5dbb82f15US1BRJVqWH3c9G0+sN+NlKi2UNHqH6Q1YuwOJwBKlE2S97AZQRzc0S8ABkkxiEkk6MRlEc2jp5TcRxYgAtq50ly/f0q3gVjIoFoAUl/mYEuOxf8A9edHc8md9KMMeENBEg3SzwM2o25TRI4dlEpjVuTSQ15qRPEMpvDCTAGgKg1tCB2FGriXIKSWVGYb2Z9wR5vyo9tabiy5UQwY7ku935NU3C8FBGZwwnYwSerk1uO41LL3Ekw0OxewYs/XnE6MZ2DgvAI1ZJLcyTPnyrMlxm3s8kgksDDGQ7s0bVxeKN8pchwWaGB21NHiYySVIzeIKGYt8paS/VRtd6Rh4YQVBnAH+PhIS1ybqDux2PnvjhVYPE5gt0uNHH6SH6ND0acVBSHV4TrZxpI1ep8NSUIJZodj3a9vEI56aS8UXTlUoZgp/CnIAoWTAYjxOSO8U/HdxasWQQQAZLzJYBpOrnUV5+AkjCSpQedLEFy5NmZ70viOJV4ggKcIeJcclasxYdTyq3hQFeErCC0NbwuDaCGIitTqdjzQYOAFJCi+VlEgli8y/nc7DyHCxEZDlZSSRudC7k3dvSu8PhEYRSogJzOQRoQMwMM12d35UOIkhSUg+Ilw+bK4DsW3nzFNzD6CeBCll5fMHBm8dBb9qXmAzQGSYeHDGX/6+tGcYHwE5CxeWKbHvJouOwh4ykg/EDJ2ewciL8tRR+4wvERmsXSwWQBsAWJrvC4AAIPytuOkD18qZjnKk5QQMoc2ALj0uOTGpDxQCA8Czh5gM3diNKu7OkuxCkgkO9tBBv6n3FS4KWBcuxCjq0NlD9n61iS0CRnga6vvH7iuYGOyFrUH8QSEnViWJ3D/AEHM0yWI/Bwws5jq+jf4wByA6UWIwBMEgiWazPbT3ak4eIrKWF5LmTuL9IG1KzMWIJJY3EfKwYa1SWneisfDxCokLYGWKmM30rtUfASqQk+/OtXWcrjKJWIMywczMc0PZSW8wJb9qVgJOdKnDf3vb7NV54UQP0qduRUSW31A6DRiy+GQzoCSxUGBaMskDWWLaONHrUzw1geDQSfFJ6PJJAZpETO/KjxcY4YOUF3cBJlpLwIYFubGqOMX4lWlZJFnhhbWT5VBgYRXBITlLhSnDizMJUGm1zRO+wv/AA3j0lTqSFBYBJKZdJZ31M9by1K/E/AvwPOXLr8rJIP/AF9OdEFgLCMMrUCp/EAlhqLnXL3rYhzlLiciieTlx9v+1YvH/I2ei1qcDYqS8GTZjMyryYmvSVhDAwwpROZakjKCAA5KlCxd9d68zCTmypCkwczl9L/VVU/jHGJYgqBOYEXsIVy09TRltkET8VigkqQT4gQgGfEH/e9FxC/CGLqkOCbl3AN3hVudqQh8jjwFRSwLwTG0EynmCKuKEK+GUMDkhiCMzFz/AJPN27U2ZQVjLIXmJJJCkkCwd0pFpPiJffmaJWOfhbl3Lc0i2olj1rnD4IxMXEsn5cpItqX3BYWpHE4XjOGl05fEeSYMzeJ+9HnENeIFIFw5IMaBTMfMgvyHOqcUlOQoHytmJ2AyltoB6uOdI4XBKiAbRlIb5j1F7xyp+ICkh3UFMARYkPobSf7rN+lAr4l1zowJJEAhw5v/AHVmGApBfw8ng7kATmLu/S1Lw+BSCSwLhCkpLu6WB8WxV9TvQfCGYJSTKShIkAFCFZlEtYeEayetYvxnhrMbGwwCVEhnWCGJC9DmDHxEC3XejThJSlKSjMovuBIIV4QX+VUywuaLB4fI0PlAIBs7vPN+VheqVrSTmzF0sHFjI9Hlt50DW52pJ7eZ+IYuRWU4R8SnzAqAUUsNSq0kA6+dU8BlYYifCOd2gT5HlR4WMkgE2Cn5hz7fnRYQAdWxOkOcof0PSm8tn5HXkKCE5neEu7sxJAjWzdqLBw0sDiMQlJDFmDk8tiO1ZwBlWHSoSP1F27DrWViSSlvEQJlgQAHrG3OlOg8JwKJVnh1euWLsf5pCigqUrCuGughnI+XT9It11r0UKCUgMkuSLCeYHJhUXFMhyCcpACWDyxh+Vmp48ttauFcFw2ZWY5wFAwWYMLBi195g1alJc2u4zNA8z7ahTjB0pvlDuOl3DCdqQriXdSpRIJ3g6bOWptto0HGEqcEJJtZjBBcjyHapfyeIpLKw8yW0Nojy6b1UwcMehOn+vqL8qb8cpBKQRID9Lk/T+qpbPCidfEhOGTpZj2LxzqJYRlysCFFw2ir2d9qfx+KWSoCApOZOX5gTL/8AY350/CwEHKkMAwIi0lmlxbetyTj2cISkKdKSkrcqUCG+YBuxTUHHZgshwMwhwLlmD6kEGW71fhcMywotmcmBcbEnQT2qLE/DVqxGHyobKS5Ys79/pXTjZrNDiLJQU2UfCDsQtJPl0mqhxiSoAiNTzmS3Qd+VHjoVmCcIOAAIAuXOYvs0NrXn/CZgVEYiQ8BwJEK3v9apJYopX+JZSUuAxMO1amflnkpcmbnXyrU5w+lhWHinlJSDsHzANz0emHEKSpZ8WVIaNTZzzCnPelcGkJS92JzAtqA4flViFDKSn/LsDr65e1Vv0mHDupRW7upX/ckf/lJHLNUWKyv+UJZySZsjMWIHITte0Vb+JKVOWGylyNdG7F6bi4oSjMWCbNqQ7kAPN2o+WH2HE4Zl4awG8SnI1BUJMT8wPem4ykg2ZQEtqIcTqwD+dLweIzpYEnKSbbEMO8ezU/DreTJJ8I15Hsaxtt/ZaViYgEoaO4l1ebx33ruNwpOI5bIEqclI+a19CX0pPG43jGQEMY6KLTT8TEUcqUCClJdR8JkjxGxb7Ct8ZWJOzcHhmBcBnUR2AcdftTcPFSEhgmHBOt9Btt1qY4wCXSXBedHOgJvLUoBmCrAKcb2Ibnp5Vzs3yvD0eDx0qBUQPExfq7D6UCcPOolsrgjxPLiTu3SlI4n4eCEqIAAytrHO7aeVW8NioWUkkIK0u36jPmWgzZqx36M7M/CeBThjxSCQEgza5/aix8GGFwxHWD6/eh4zGSISqc1gNSAoSeTzUo43MHn7h7t0YU8Zbdp/CjhVqUyTBa+gAJLnlH0osLHTmdFiSA8nxF9K8zGx/CAjM6lEFnMS9tIrYEZTqlTtcsEy/mk96Lx3dZtX8V+I5wQkfMCQHsACwL2ZgepqPExSXAcylzych/Qd6Rg4zeMAALOYZrZWDdHdvJVVp4dyrKWbKrNcABClW3aR5Vr4yWQ3sf4eknDY+JUlyIJ38MtaqVk4aYPR9ObdXqRIAwUDPcBSm/xACgDeSKE8aylSXDJ5fpSQB5v2rN421eHeMJRlUXLlyHtId/KO+1VZylOXTxPMliQJ008gaiIz5MRyFJLiYPyt0kzpTV8WGBB3621Fg/1rWdQ+E+F+JtiISSSywDs8MABpQ/nipLGAPEHiGZxvP1pR4P4RkhhF5Jhr2cNNzJ1pXFYZxD4Ql4JAIZMMBe0g9QJmuuS3YPanCxzmDkZQ+Zzp4Y83J7bVk8YlUAKMCBtmLAc3jaaXg4OQEXcmTYhg19C7dHosMEBNycygSzFgCz7CH6GjIsHmLDMCASVAM2rAeqvSm/EJCkJUxSAn/wAbGH6saR+aKsqACUAA5gXZgluZcQ+rVSU5MxDErkDcqYnmASVd6Pf5ML4dKpEPzdndjb/3qrBbK4MpBU3p0gFvOkYeIHBIJSWYWIbflDxd6ycMZMQHcvLMC5ZxoW9Kzzq2gwsUMVaqkPNgxVowLFt6Vh8dByloLPz+p5VziMTK5SzlIKBZgwEDQs7DlzYeNxvDlK4JcMCNHgFi+5P0rtx4TlU93heIUlyqJv5/R3ocVAKtnnQ2bKdeVTDicyBmzZshUWkFg5CgdWL82MUrE4lkgAtp1IFhrz7eR8PoPosNRSG2rV4GNiYhUWCjJEci32rVYfk2FjOCEtYm+upLxYF6ow8T4bnk7Gz6A9CTI03rz8fDTgqTlZWXFJJNnAGg1AYS9EeJyOFKKlg5m0VBhpaz+RFb+P0nr8TjOhOIkZkghKwf0ksHO6WadDBvUnFcX8RaUQUKTDTckgjsD350H5pwEFswBSpIsMyS6eobumpFfiCcmEcodKmDFpCSWLaOTXPj+n2r5eofCHtmIJ2gPfZya5weIoYiUmDnUgkf/wA2aLMfSp8TEKsZSQCflD6AAgENYQL1RwSxnwkqX40rCSprk5isRtlMmzNT8cmqRLxKJBOVJxATnFlM7EOOTT/QfnM+EUeJLFSAA4ZgWYa2Mcq9BGBmLEMEhhq/6j5ybaiGqbg8JLpLA5sylHopQT2tbetb1pNxMQICU2Tkys8uxB6kqIbnSMXEScfKSxRlSSRHiBPloX/Y0jHX/wAmHmY/qZjo5FtCQO3Oq8RedayxOVKjF3yrgeYHR2rOZ/LPlTxGIlOQYrEqT4Rd1JuziRBV/dc/NOtIEnKoO7yrDzC//lS1ZsTDUEKHhVH+rHKfM/emYPDAqKgQC6J1BIAYRskdqz1GvYePxCSsJePhrJFilJVh67eGKTxeGUhkAFwTeAC0R7mu/hiBhwpYK1pMPGQqJdtz9rGKNKAcyVEsgskQ5ykw8e3p8Xpm9koxs5QhPhBSok7sb3keI76UfDYhOIoLjMlekgBRfroJguNqkxuJSheZP6cMpvYKUwHar+BxPinDzQMRDEi4GYOBylNN49DqlY2C6gnEZyEEJMgFIOURq0+dbOSFgH5wA+gZKpiflAPmNqdx+IPiuvwhAWpXhksmAfIANJ713GwPCyc2ZYUqYbMxIJHyhiRNZ/KqX8P/ABDKUKy+EKCUhnjKgBPOyg9orv434VllR8R5DD5l5ha7g9wdab+HgZ8P4mUkqcAPlEMG5aeXmU8RwhxFutyVYi1pcxlZQ+4aL1qWTltU8DxVEAKLkJOWBd3cvs4PY+VfCoGMkKWTGv8Als/uxPWosLhjhggylYEH/EA5lNceM3iw50/FWAA1gouBEshk+Tj+3rNn0vDcRwoCSVEAlQY3BLqyqYbjtU3wVpxFLZRcpSlN38LvyJn2ap4rCzApAHhyEAay1uQzd+VVI4pDkScrAtuwHdiL0fKxe0fBobJmI8AdgXe500n1IrcXxBIXH6SzXZxmtYiR0D16eHiIDApLsQDooaiX/avIQlRzMbLU+jAEnTRoHKaOOcrtKfglBLkKMD66CLBjPNq9VZHwiotCWdhHhJgaF3HKvM+AMIqAIOZwoc5Ab7BqtxcNknMYKEnzzQP+pJ69K6c++Uo/JXE8eEpGZsyoALCwBkxbMkeVTcXxWVQSNZJJcENp2P1qTjAMRsSAxPzWKVZRlZvmLfXzM4yMo3Sksp+RAduXu9bnGdF6PEqBWCl2SkuSIYE5R0sOhrzk4gKleDxD5w7SxBJ5kgdCXo8YlsgZRWpIGmzzEQDXcbjvhApWlOYJCSoAkloBi+nOrhMhh+HghT4m2cK2PylMHdj6c6TgcElYzKIOVT2MN8MkIG8LA3fnTFcQyCnkDrbNaT/iTVeBhJKWkDMlU352uIIrM5WCXszE4tCVEKJCnJLNclz9a1QLVlJCklRczleCSRL6Bh5V2rC9BXBlSGPiIUopc3DpJBcaMfteIR+HZ8VKcwSpSxmKQzzM6C8fStWrE5WTZ+WvpFweUYspVBzElQJUwUoxYaii4f8ADV4uJiITlH/IpQFmDJCdGdh9K1avRvf9CeXp4KRhZlEOSABtN83/ALHTflVXD4YStuqnbUBiO5Pu+rV5+fjVDeE4oHBxErlSSCojRQlx0DDvvXn5WwU4gGYKSyWhwVK7Qp52rVquPv8AeLyIYKAQlck4aJGurH/qe9M4b8PUlbgfPKnNkyI5wK1aufPleNyCeUX4WvLhkM4Pidy7EgPOrkHrXpY+J8I5GnPNoCEErtr4m78q1au36k/y/tp5CMUHEZMlSSpQIDT4QAb5WR8vOTpTMfFKkiTmCliCQ5ACQH0eZ0zGtWrd6qv+u/8AekvGYCUrU7qzKypR/wCKkAHMZaBz8Rr0sDDy4CVQS7D/AEzRH+XypbyJtWrVnl3wn8M50ZxXEZAtSvmyqLmXITmzNyYDqHrzuI4opykklORa+rJL+eZQrlaj9PjKywUSQQ8JS021TfcpINemcyVMbfDSB0PzW5gj6Vq1F8wQPGYYWUKXDFKY0BFgNoVHsJ4/F+Fgl58aAT2ct5JPetWrM7vGGucTjpKjDEYi0q1DAhQ0/wAVv51uIWCMyiTJV/1Dv6u24FcrUzxGQ8TxWXKS7ifUGNNaUjjDKgwBzEcsodR7A965WrpOMwwzFGdaMQfqTeG0LkHkWbraDXo/iymUUkODmcgsWYktzY612tXPl1ykavUQcZlQlzIy5n1OgJAYaV5aABhgpSSUu7kFwoeIzyKo61q1d+Phe1/CIAUlRk51Ns7lnHKO1b8WIXgpUhMJDgakAAgPyftWrViXvVEP4NxZWp75Ug9YGYaQQQbV7COFzhS8xSIkPaRZ4YQK1atfqz48um8x3E/D1KLgoUGEnMCWDEkCL1q1avP/AOlnTL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UTEhQVFRUWFhgYGBgYGBocGRobGRgXGxkYGBkXHCYeHRojHRgYIC8gJCcpLCwsGx4xNTAqNSYrLCkBCQoKDgwOGg8PGiwkHyQsLCwvLCwsLCwsLCwsLCwsLCwsLCwsLCwsLCwsLCwsLCwsLCwsLCwsLCwsLCwsLCwsLP/AABEIALcBEwMBIgACEQEDEQH/xAAaAAADAQEBAQAAAAAAAAAAAAACAwQAAQUG/8QAOBAAAQMCBAQEBAYCAgMBAQAAAQIRIQAxAxJBUQRhcZEigaHwEzKxwQUUQtHh8VJiI5JygqKyg//EABoBAQEBAQEBAQAAAAAAAAAAAAEAAgMEBgX/xAAlEQEBAQACAgIBBAMBAAAAAAAAARECITFBElFhA3GBkSIy8BP/2gAMAwEAAhEDEQA/APSAckSK6tTAliWam4eI4GYe2rJxgmWcGCPWvj8flYWMROxahXjddhFEvFaQknoemlNRigiwZoFc8ReHiZjHs034bmAfe9T4XFqBLJsTbVoqvE4hv66fzVZYmRwr3DNpTPgIE2D+tAnEUSWtFCHYEt0b361m6m/KoJMmPbUz4aIe9ChJ5OdxO1HjDNHQbGKMv2sCEJkDueV/tRIZNyNaD4LTbltJnmWrLIzBLHlZo36/tWrxnoYcVBsx0au50mQzUlWO7sGADMbNbvzpSlvAAAsP78qz8SrKjcWfegw8UKNqUnFLEhvfWnYCmJN4mPpR8Yh5iCzDv2ruGBpUy8fxS7fvSkYhzSC4i/bzowdPQyXmPfpWYZXIHKoeJBCgEufC0mNH8qapJKWcQzVfGNKxhjQCZrmRI5fSoUlYbuaJRYM+vTtVkWxSGHJqUccP6elqSSqS3tq5hlw7Mbt73p6GqV46dFR+wFLRxIgPv/FT/DBYaFrc5H0ocYFmFxby3et9LVwxQ2lu1AriBp/PN680YeIB19hvSuhCw1pb9j2p6XyXKxgYJb+TQJxUlwSO/vaplYJkMTzaO9b4FiksXL7dPWroaatlRz3b1rIRIcwDPLlSfhAEchHn+zVshLsWl5rUS1WGNJ60lYYu1QuoCT7Jpqg6RJfWtZDqhXFc/WtUBwzrPlWq0fKqVII1geRtq1LZwxM8vqPOgGKZ52+t6LDWQSdBWO0YAr9RruGwkGTv50rMSOf9z0oUpAg62NCPRjgsC1m507MGezVEFz05bbUeLjgi/Lc86zYHoDFG7EUKksXEk3Pu+lRjEmdpjeuYnGER7EmjKVmcwf6ocVZf3YWpQ4vXTpWPFO+0e4owHJxXv3/fnTQotcbP9frSBjjnZyBRp4rRrDy9zRdOgQggkP0bajOEpt370CuJ2AHP0o1LIJhwDDNzo2hP+XI1fZ6oDtc8q4nEmRrA92rLUQLa6dqtqweIFM/KsMQ/4y0UtXEGA0N+9MTxRAkNH3tR2nEhZcbt5cqHOXEhtK35ljuG/jvXMZYY2/uX9KZq1kquCT198qyL+Z17PQISFNHvehCh/wCov+1INOYNrdzt1866cxD3oRi7DdXQbUeHjA+7+9qDpYOWXi/OiHEa6kOzXpmaCNgffrS8VjyrXRCMdVttbfWuKxTAHf3fSulZyk7aH+aWcctoC7+VaWmEQkPQqJsOdTY2JyaL10YpYTv7+lPxWqCWP2oMVMRy9mk/Ec67nt/FD8R410pxao+G40azft6U0KA86hUFAGCefLejCCDP0261pacopJ+V61LKhr965Vi0aAHYBmDe+dKywWPuzmnYIb09Xeh+FJmG+/8ANY8ItKzA1f0t2ok4ZNmh36ftVSgMri59t5O9AkzG7e+1FRXwAQOR99noEYAdiCTNWBonX2KxBuNH/urUmVw5AJ35x0risGJ0Pf396YVO6XIb9v6ocQkAKDEfy1qdopeGhgSXIc+V67h4V+37U3DJg9z/AB7vXcBThjoddqzaHPyp3ZhB0IpoQBKn25VxQJI0G+wGrd67cGXYt+30rNq09OCmCPTnqfetZeHeS7v01pJOV9cpk8zpTk4Jlc/cS1FTucPInTyri8UZm3Yt+1Ix1FJaXcm1o08j9a5huSlR38ulWe1qhSPEdABA99aIYYu09dvZpeIjV2Sb9QHjzAijzyoizcjpz9xUnfhh3eAC45c+1DkAk2cv+80WBhnUEDI9tpMdKFXDFRPUkm4aGHmPrUXcM3U0B21fp5UGKhSkkAQXaGbcNTsLA8ISlru9rgb6BqUgmWJv5TJ61JzD4QgsLbbMPfajxMAy+mhs77i963D4bypwqdY8/KgxsMiCpzcjXpOlqPKzoklSXbQ9mHrRZvUCeutEhyLiWYX1Otc4nEKTpc7CwAk7ua10WxsNxMcv37ClIQIm5e19YojiFaWBiQ5oMfBUQyFZWj6DyrciLXwhbwkTB6Dl39K5iYRQASNC/fbpT+GDeG+jnv5aVuIDk7Wt7itbZUUUhJzGwF/rQiA7A/zTcDBknVjeZeuLsctjb37tV8oWTjAhPIa6iuHFzHW0RBrfliogKLc+9EOHIGU3Go2G3Vqel26AhUsTXaWnCOlcq1ATIbV/faO9HjKykv0E6gh6jxuIzKUcpAEA+bfbzpysQKLM0yLnnJ6aUXiwrwwdASw9Hmg4ebaHzricTwnKRcMNdfSa7w4bVoibnYEaCazjRqsPdyL85MVwcOSAXIDO+9dTJZ5J9L+tMOMCTcAMPI8uVXaJxeHyg2kXF9PqGoBhEBpa0bjftXE8dmfKHKDlIIg9JqrDxFHMC025TYN51ZR5oEY7AEbfv6sKfhhySWAYTd509anwypKkwAnLvOsM/nRHEchJDctbiOVYsQ8VJhgwAzfw3en/AJdIDtJGY+Rt3NR5VKJIMwG0GpHNgL0WJiZXfk7c7/WqzB4WgJud3nlAegBcqDtlY2nc/wBVAhfhcqdLZW3cuefKrTieEz8pBIHOWfe01hSuPJS4zEm/2PR6LIAQkQABB530pOMQA643EOIGtM/MNJumNNT+7GpGcViCAUkwega3R3pfDlLsHBMMS5sf7aiw8dAdV3IJc3h9OZruZSSSTmdiP9dIj/YDvT0XMXHIDaSGBixi3Ohw8Z0PIdrt0bpJpf5I5kuRfTe5Hveu4nCFIAJcDY6Sbenagdt+ZNtZAN2i/WtiQlIBdQIJu+7jnBoEcDkUmScom4m89ftR/liUhSVHMLu27/Q07D2P4oIZXJhu738q5jJSqRcwPVn7+lH+QzJU7gcr6W3tQJwrAnTWMztB509YWxAAkEyx+obtNZGCnWxHqK4cBwTYfw5paAokBJOUCRqLy+7ijVo04mWWYBjAe4O92rgWwsWk+n80Qd7gg6Ds1poRfS+0v/f0rXyTmHEswzPI2ef2oynK5Dku+sjb3tXMRWju09jNKRxOVTO5UqW6EgfWta0aUlns9x0lm3pCkiQLO7d2H3pmJjtlmXMe7XpacVRFtHsI5eYqiEriW0tJ5XZ/OuYXFpIU0wxfdie1CvGJSem3MC1bCZpDaPubXNOdI1HEhvlJ5i30rUj8yrcVqlqXBBIU9j7/AHmupSpy4hmd20ePe9NSCzSxFthEH/safhIYA5v4a4nmRW/DOJBgG5uRI8xHvajUCG1lV9+b9PWnHEcfsHE68orq8MEkPYkmIljRvpZ9J8R2gglzN7t6AH0osNklyRd/Qs/LWspLEAMYeKZhq8Cock+HSGTY9T9aO6s7LJghA5sDe5knrau4dwXNwCNy3TnTU8KmGDh3PQwBflS0rDnYs2osYGzEVI3iSDmaCCGLyLn9qdjqORJcPLlpLz3M+lKOHym5i7Hbn96LGlTF2IJHe3KWrnUTg4xIytp9ZB5jnzpuDw4AIUQQSTl6wzn21MC7A3b0fVvL2aAYf3Jfbn063Ao0CBwwlhdU/wADa1q6EpSsuol2KmAjbny70rBIBIMpAH/0CNfK23dpAclmIBzEgjnA96UYjE4bywZ5e+7t513FWxMFyb7+TzSkoPxM1i7XDNlBJ5Fr05ZMnKYlvMz1kd6xeljuOoNAuVbW8I+wolYklnfb1Y+964tIAKlMWsOsOR5VzC4kKOUBpnczo+kmqeFh6iEyS5gjqd/elKlRTqCDa0PeLfvRHKVKc9AYFyBNtfSk4XEHNkIYh2GnXuBUVuMxS0fYR/NRHFKUsoB2ALbnn0vT8WXQ/IdOumnauDEDGABrbSx971RoCMRwEm0H6GgxMIlJgvaX02adfOiPFhWosG3bSixcQEjxW5nlt9aZvgE43Ek9GI3YvPo1Fw+CLG5Gmz70Skp8SgSbFjaNfrXBgRBcOIAkB3HlTM1ey8TwkBhHsev0oVMoFySHM67+v0rJUCWdyAXe2zv6UoY4ALjQsNP0gO9aDuIWUJvYz9dadwvDFSnUAQXZhfQyZe/lUa8RIYEf68m1F7hr86Ph+JDZXcmE6sZH2p7UqrHwEEJeZBDaxvSkqDsCZ/m/m9EvjAkJB2Fx5uI6UjE44E/K1tZuJDi8k1cY0HEQoKcSAWbe7e+lbFV4ofK8nZv3pquJc5UvcJ293eu4mJBIBh2AFyTJ52p26CsXhQ5gX5VqalESC/8A4E+tdqyrEmB8sOCeWzejUSsUuwmHafc2pGIslIVLZZAB1u/k9GhQy5nLQOev8129DTRiA6xlL71kLOVerDr1vyrFwC4hwXG3Lu/mKkHGXeAGcTE2qsVuLcDGLGwLe/t2p6zY2ASTtDT9qk4TGzAPt9w47PTE4maNQDaAHIj61mrXMRT5XgM8Rcx6UvGBCkiAnc+Qt5+tUfHzAJNtPL9qmxFlRExDN37UbgtPWgpDEwT5xoO/pRh+jAeWpHvastiTYAR0cc67lUflDslnvYfv9OVYq9upxvAC97nkQ4Zq4eLHiKZgJabXc7w9CjhjkJOqw5a4YsY0n1NL4dEE2YtINpUTzEijIqp+J/xuwLF45W6U/F9CyXG8hz6OahGDdT+Eg2mWcN5CnKzOBdLaM8MZoxOqQALvdlHSJG8tVCwnwMdnb3r+1KyKygBufQkR9q7wuCyidH7/ACt3+lZzUPiMNCvEf0ka6aDo4rZ0QwAL+Hs5+v0qZOIFZkuHUHblv6Ga2Hg51/K3iJcHYJt1t5VqTpeTsQhXhPYWbp3FKxMJpswNiXk6Hn9a4jMTmh9ttJ977Vk4pxIb9KsquYZvv6UYABC8RDpZJLMTp8v7kN50aeHky6dQ+qm/qszABjLxqzke+fShQokAwxDHZwxdr2btWvRx3G4fxhLE5muS4sGDafxXDw9wovPhYwGi/X60wJOZS1BoIEyZYtrvSk4CiUgnKlJk84LTs5LVcdJyGzO7mzCYEW6k0z4n/JEAGOca9zXn4mIxDbKclgWiOZqnC48OnQl28gCz6OFN1ovG+lGWjILPBBIdjuT0d5pKcEqUJGzOOUMDyNCeLWkq1Ahh1At0B7VsHGUFkm3iALagmf8A5rWVHcRwYXBUQBmJs4mw61J+XIMMOerxfmduVOxsM/KFCQCX0Yu51L0WJjpfKARlYubHY+tM/CxsE5wDlkAPzDz9PWlYr/KU3LofRn8R6PR43HAKYkQkvyDfv5UH55IQFEMCHDl9PLTamTl9ER+bk+Y6HZ+zUSsd5f8A1b+9yR3pOMsFkqNgDs9v7puIkFaHuHl45HpQmTxGIAwQW0h461qoSrEAZI8Ojgu1atZDjzcthdgotpJDeg9a4gZUpLQHYtdm03Dl+lLw8eHZiUuegeBtvNHhA/CJBstKhv8AqcMTEt510rAjil0hUA6gyxBA82PpRq4QSLMtJI3Fp2u/kKyjnQVEB0ybswIIbt6k08YV3IZRKRe4SJ5Nl9aLWk+AtIJc/KwnoBfVrnej4nEyaDxAAHy/epF4EkaABz0EnbWjxUk5FZfmZnMAakC+7mr46yLGKgzGSFFjo5JdqpUfCG/xAe7X+9S8Vius7nwnl4TfYQJrJTmCZacrxs7yPP8AqrEq8SgmAA7O/Z+Rp2AlkyxIIH7gdKRhcYySS7gMZcAg26ipsL8Qcpa3zdX26vaueWh6h4gkDbMY1Mfq7V3CxHckEMkxNwzENLMbaVB8UFIA+YEOQ7S/h8on2a0cVlURBACW5/bn3rOYdO4VHzAiHBEMbWGmrc6NSspBDqhWZrzJ9BU6ccupR+W4AN+2lupc0eFxDuSGBN7WN+QLkVm+S5+aSD4dgza99Y7vQ42NmZmNzEAizdQQL2eseHCwWAT8pIbTYC3sUWNwSlpDQzsAzlwzM949Oda69LtOmRBkpIG7uZ07VTgnIkIJDpb/AOgT06VP8Mu6ncKIj1L+veqsdKSE6wHA5EtfW48zV+BCU4hGYqHiylz5j7KbypWCcgTlsCR3nvAqs4ZdlCWzRIiwJN4ALazWHDkhgwJi4gB5ALWhxRabChiH5XsRMi+7c9KYMAQSCCCe4dnjbTlWx8Jiq58RMTcwG+3Ou/iPyulw+ussWO2vY1IxOIAoElXisNtGPLXq9dxgVnKGCQWZmgs1371DxC1EO7s9rPJJ9GPma6jiOYALGw1bQamqyzs6XjcOArMXs3RnLkACHYipsc5SC1pBT19CQW71ZxXEMkOSoBgWFybO5sLttU2KoKAWxIBl/wDVjM9K3x32FGPjAuQDmSwL3tBnoO9UIJYh2AEHUKflcua85OMEpKSL+Jne8+nLlUh/EFE5W+UAH66309Kfjb4G4txFKWXMCMweHBMUOOt0kKEsXNmDuS7X086D8znUQYULMI5AAcjfVqWASCSFEHcx5MLONa1Ji0eCppWA2oAj+tJ2JpxSlaWECUlrun9PK4Eb1OjiFRGsRoG+4NdKfBFhP/sxmJuW8qZDKdxOChYSEuCAAS0MAAzk6hu1HgEqSwDMzG5CX2vb61L8bKEyQG2kP7foBRBZBKXYgHxdC3SW9zVnSGrjCmHXFaqOHwfCHSFGQT0J+lq7R19LtLjo/wCPKzQLsAWysJkhtqHAWxZiATlbqzzvHnQ4mOCJBMAEWLGAA1mc+lcwcZJLAx4erhUk+c1rOh+x3D4WTCCTdvEBIZX2YP0LV0YxLpSf9zdhcOW2SS/WgViZCCSQCD0AkTv4W7UfDLLAAwQoZv8AGDJ2Yz0ozvT7AlZWCkNzeCydz5WtalYeI4wQwUE5kvyBcepdufKhwC+KUuQWyzuPmB08vrTMHA+HmcCASkPq7Bm/1HrzrV66CoIYAFmJc6s4c+pHlQ5cxUD+lQjdmdvN+1Dwypcv4SQQdlESeXzdqfw+FnJZV1KzE/6tEcge9YtwgxeFzZilvkUZgSUgCPcCk8H+GlIcyQyRs7B1N5FTdJmq8LiPFmsCGD3uD+9OTxKUgvK2JAhgTaPJn89KJyuYoSow4hoGgh/ENP65VzhuECwDAUk5dbb82f15US1BRJVqWH3c9G0+sN+NlKi2UNHqH6Q1YuwOJwBKlE2S97AZQRzc0S8ABkkxiEkk6MRlEc2jp5TcRxYgAtq50ly/f0q3gVjIoFoAUl/mYEuOxf8A9edHc8md9KMMeENBEg3SzwM2o25TRI4dlEpjVuTSQ15qRPEMpvDCTAGgKg1tCB2FGriXIKSWVGYb2Z9wR5vyo9tabiy5UQwY7ku935NU3C8FBGZwwnYwSerk1uO41LL3Ekw0OxewYs/XnE6MZ2DgvAI1ZJLcyTPnyrMlxm3s8kgksDDGQ7s0bVxeKN8pchwWaGB21NHiYySVIzeIKGYt8paS/VRtd6Rh4YQVBnAH+PhIS1ybqDux2PnvjhVYPE5gt0uNHH6SH6ND0acVBSHV4TrZxpI1ep8NSUIJZodj3a9vEI56aS8UXTlUoZgp/CnIAoWTAYjxOSO8U/HdxasWQQQAZLzJYBpOrnUV5+AkjCSpQedLEFy5NmZ70viOJV4ggKcIeJcclasxYdTyq3hQFeErCC0NbwuDaCGIitTqdjzQYOAFJCi+VlEgli8y/nc7DyHCxEZDlZSSRudC7k3dvSu8PhEYRSogJzOQRoQMwMM12d35UOIkhSUg+Ilw+bK4DsW3nzFNzD6CeBCll5fMHBm8dBb9qXmAzQGSYeHDGX/6+tGcYHwE5CxeWKbHvJouOwh4ykg/EDJ2ewciL8tRR+4wvERmsXSwWQBsAWJrvC4AAIPytuOkD18qZjnKk5QQMoc2ALj0uOTGpDxQCA8Czh5gM3diNKu7OkuxCkgkO9tBBv6n3FS4KWBcuxCjq0NlD9n61iS0CRnga6vvH7iuYGOyFrUH8QSEnViWJ3D/AEHM0yWI/Bwws5jq+jf4wByA6UWIwBMEgiWazPbT3ak4eIrKWF5LmTuL9IG1KzMWIJJY3EfKwYa1SWneisfDxCokLYGWKmM30rtUfASqQk+/OtXWcrjKJWIMywczMc0PZSW8wJb9qVgJOdKnDf3vb7NV54UQP0qduRUSW31A6DRiy+GQzoCSxUGBaMskDWWLaONHrUzw1geDQSfFJ6PJJAZpETO/KjxcY4YOUF3cBJlpLwIYFubGqOMX4lWlZJFnhhbWT5VBgYRXBITlLhSnDizMJUGm1zRO+wv/AA3j0lTqSFBYBJKZdJZ31M9by1K/E/AvwPOXLr8rJIP/AF9OdEFgLCMMrUCp/EAlhqLnXL3rYhzlLiciieTlx9v+1YvH/I2ei1qcDYqS8GTZjMyryYmvSVhDAwwpROZakjKCAA5KlCxd9d68zCTmypCkwczl9L/VVU/jHGJYgqBOYEXsIVy09TRltkET8VigkqQT4gQgGfEH/e9FxC/CGLqkOCbl3AN3hVudqQh8jjwFRSwLwTG0EynmCKuKEK+GUMDkhiCMzFz/AJPN27U2ZQVjLIXmJJJCkkCwd0pFpPiJffmaJWOfhbl3Lc0i2olj1rnD4IxMXEsn5cpItqX3BYWpHE4XjOGl05fEeSYMzeJ+9HnENeIFIFw5IMaBTMfMgvyHOqcUlOQoHytmJ2AyltoB6uOdI4XBKiAbRlIb5j1F7xyp+ICkh3UFMARYkPobSf7rN+lAr4l1zowJJEAhw5v/AHVmGApBfw8ng7kATmLu/S1Lw+BSCSwLhCkpLu6WB8WxV9TvQfCGYJSTKShIkAFCFZlEtYeEayetYvxnhrMbGwwCVEhnWCGJC9DmDHxEC3XejThJSlKSjMovuBIIV4QX+VUywuaLB4fI0PlAIBs7vPN+VheqVrSTmzF0sHFjI9Hlt50DW52pJ7eZ+IYuRWU4R8SnzAqAUUsNSq0kA6+dU8BlYYifCOd2gT5HlR4WMkgE2Cn5hz7fnRYQAdWxOkOcof0PSm8tn5HXkKCE5neEu7sxJAjWzdqLBw0sDiMQlJDFmDk8tiO1ZwBlWHSoSP1F27DrWViSSlvEQJlgQAHrG3OlOg8JwKJVnh1euWLsf5pCigqUrCuGughnI+XT9It11r0UKCUgMkuSLCeYHJhUXFMhyCcpACWDyxh+Vmp48ttauFcFw2ZWY5wFAwWYMLBi195g1alJc2u4zNA8z7ahTjB0pvlDuOl3DCdqQriXdSpRIJ3g6bOWptto0HGEqcEJJtZjBBcjyHapfyeIpLKw8yW0Nojy6b1UwcMehOn+vqL8qb8cpBKQRID9Lk/T+qpbPCidfEhOGTpZj2LxzqJYRlysCFFw2ir2d9qfx+KWSoCApOZOX5gTL/8AY350/CwEHKkMAwIi0lmlxbetyTj2cISkKdKSkrcqUCG+YBuxTUHHZgshwMwhwLlmD6kEGW71fhcMywotmcmBcbEnQT2qLE/DVqxGHyobKS5Ys79/pXTjZrNDiLJQU2UfCDsQtJPl0mqhxiSoAiNTzmS3Qd+VHjoVmCcIOAAIAuXOYvs0NrXn/CZgVEYiQ8BwJEK3v9apJYopX+JZSUuAxMO1amflnkpcmbnXyrU5w+lhWHinlJSDsHzANz0emHEKSpZ8WVIaNTZzzCnPelcGkJS92JzAtqA4flViFDKSn/LsDr65e1Vv0mHDupRW7upX/ckf/lJHLNUWKyv+UJZySZsjMWIHITte0Vb+JKVOWGylyNdG7F6bi4oSjMWCbNqQ7kAPN2o+WH2HE4Zl4awG8SnI1BUJMT8wPem4ykg2ZQEtqIcTqwD+dLweIzpYEnKSbbEMO8ezU/DreTJJ8I15Hsaxtt/ZaViYgEoaO4l1ebx33ruNwpOI5bIEqclI+a19CX0pPG43jGQEMY6KLTT8TEUcqUCClJdR8JkjxGxb7Ct8ZWJOzcHhmBcBnUR2AcdftTcPFSEhgmHBOt9Btt1qY4wCXSXBedHOgJvLUoBmCrAKcb2Ibnp5Vzs3yvD0eDx0qBUQPExfq7D6UCcPOolsrgjxPLiTu3SlI4n4eCEqIAAytrHO7aeVW8NioWUkkIK0u36jPmWgzZqx36M7M/CeBThjxSCQEgza5/aix8GGFwxHWD6/eh4zGSISqc1gNSAoSeTzUo43MHn7h7t0YU8Zbdp/CjhVqUyTBa+gAJLnlH0osLHTmdFiSA8nxF9K8zGx/CAjM6lEFnMS9tIrYEZTqlTtcsEy/mk96Lx3dZtX8V+I5wQkfMCQHsACwL2ZgepqPExSXAcylzych/Qd6Rg4zeMAALOYZrZWDdHdvJVVp4dyrKWbKrNcABClW3aR5Vr4yWQ3sf4eknDY+JUlyIJ38MtaqVk4aYPR9ObdXqRIAwUDPcBSm/xACgDeSKE8aylSXDJ5fpSQB5v2rN421eHeMJRlUXLlyHtId/KO+1VZylOXTxPMliQJ008gaiIz5MRyFJLiYPyt0kzpTV8WGBB3621Fg/1rWdQ+E+F+JtiISSSywDs8MABpQ/nipLGAPEHiGZxvP1pR4P4RkhhF5Jhr2cNNzJ1pXFYZxD4Ql4JAIZMMBe0g9QJmuuS3YPanCxzmDkZQ+Zzp4Y83J7bVk8YlUAKMCBtmLAc3jaaXg4OQEXcmTYhg19C7dHosMEBNycygSzFgCz7CH6GjIsHmLDMCASVAM2rAeqvSm/EJCkJUxSAn/wAbGH6saR+aKsqACUAA5gXZgluZcQ+rVSU5MxDErkDcqYnmASVd6Pf5ML4dKpEPzdndjb/3qrBbK4MpBU3p0gFvOkYeIHBIJSWYWIbflDxd6ycMZMQHcvLMC5ZxoW9Kzzq2gwsUMVaqkPNgxVowLFt6Vh8dByloLPz+p5VziMTK5SzlIKBZgwEDQs7DlzYeNxvDlK4JcMCNHgFi+5P0rtx4TlU93heIUlyqJv5/R3ocVAKtnnQ2bKdeVTDicyBmzZshUWkFg5CgdWL82MUrE4lkgAtp1IFhrz7eR8PoPosNRSG2rV4GNiYhUWCjJEci32rVYfk2FjOCEtYm+upLxYF6ow8T4bnk7Gz6A9CTI03rz8fDTgqTlZWXFJJNnAGg1AYS9EeJyOFKKlg5m0VBhpaz+RFb+P0nr8TjOhOIkZkghKwf0ksHO6WadDBvUnFcX8RaUQUKTDTckgjsD350H5pwEFswBSpIsMyS6eobumpFfiCcmEcodKmDFpCSWLaOTXPj+n2r5eofCHtmIJ2gPfZya5weIoYiUmDnUgkf/wA2aLMfSp8TEKsZSQCflD6AAgENYQL1RwSxnwkqX40rCSprk5isRtlMmzNT8cmqRLxKJBOVJxATnFlM7EOOTT/QfnM+EUeJLFSAA4ZgWYa2Mcq9BGBmLEMEhhq/6j5ybaiGqbg8JLpLA5sylHopQT2tbetb1pNxMQICU2Tkys8uxB6kqIbnSMXEScfKSxRlSSRHiBPloX/Y0jHX/wAmHmY/qZjo5FtCQO3Oq8RedayxOVKjF3yrgeYHR2rOZ/LPlTxGIlOQYrEqT4Rd1JuziRBV/dc/NOtIEnKoO7yrDzC//lS1ZsTDUEKHhVH+rHKfM/emYPDAqKgQC6J1BIAYRskdqz1GvYePxCSsJePhrJFilJVh67eGKTxeGUhkAFwTeAC0R7mu/hiBhwpYK1pMPGQqJdtz9rGKNKAcyVEsgskQ5ykw8e3p8Xpm9koxs5QhPhBSok7sb3keI76UfDYhOIoLjMlekgBRfroJguNqkxuJSheZP6cMpvYKUwHar+BxPinDzQMRDEi4GYOBylNN49DqlY2C6gnEZyEEJMgFIOURq0+dbOSFgH5wA+gZKpiflAPmNqdx+IPiuvwhAWpXhksmAfIANJ713GwPCyc2ZYUqYbMxIJHyhiRNZ/KqX8P/ABDKUKy+EKCUhnjKgBPOyg9orv434VllR8R5DD5l5ha7g9wdab+HgZ8P4mUkqcAPlEMG5aeXmU8RwhxFutyVYi1pcxlZQ+4aL1qWTltU8DxVEAKLkJOWBd3cvs4PY+VfCoGMkKWTGv8Als/uxPWosLhjhggylYEH/EA5lNceM3iw50/FWAA1gouBEshk+Tj+3rNn0vDcRwoCSVEAlQY3BLqyqYbjtU3wVpxFLZRcpSlN38LvyJn2ap4rCzApAHhyEAay1uQzd+VVI4pDkScrAtuwHdiL0fKxe0fBobJmI8AdgXe500n1IrcXxBIXH6SzXZxmtYiR0D16eHiIDApLsQDooaiX/avIQlRzMbLU+jAEnTRoHKaOOcrtKfglBLkKMD66CLBjPNq9VZHwiotCWdhHhJgaF3HKvM+AMIqAIOZwoc5Ab7BqtxcNknMYKEnzzQP+pJ69K6c++Uo/JXE8eEpGZsyoALCwBkxbMkeVTcXxWVQSNZJJcENp2P1qTjAMRsSAxPzWKVZRlZvmLfXzM4yMo3Sksp+RAduXu9bnGdF6PEqBWCl2SkuSIYE5R0sOhrzk4gKleDxD5w7SxBJ5kgdCXo8YlsgZRWpIGmzzEQDXcbjvhApWlOYJCSoAkloBi+nOrhMhh+HghT4m2cK2PylMHdj6c6TgcElYzKIOVT2MN8MkIG8LA3fnTFcQyCnkDrbNaT/iTVeBhJKWkDMlU352uIIrM5WCXszE4tCVEKJCnJLNclz9a1QLVlJCklRczleCSRL6Bh5V2rC9BXBlSGPiIUopc3DpJBcaMfteIR+HZ8VKcwSpSxmKQzzM6C8fStWrE5WTZ+WvpFweUYspVBzElQJUwUoxYaii4f8ADV4uJiITlH/IpQFmDJCdGdh9K1avRvf9CeXp4KRhZlEOSABtN83/ALHTflVXD4YStuqnbUBiO5Pu+rV5+fjVDeE4oHBxErlSSCojRQlx0DDvvXn5WwU4gGYKSyWhwVK7Qp52rVquPv8AeLyIYKAQlck4aJGurH/qe9M4b8PUlbgfPKnNkyI5wK1aufPleNyCeUX4WvLhkM4Pidy7EgPOrkHrXpY+J8I5GnPNoCEErtr4m78q1au36k/y/tp5CMUHEZMlSSpQIDT4QAb5WR8vOTpTMfFKkiTmCliCQ5ACQH0eZ0zGtWrd6qv+u/8AekvGYCUrU7qzKypR/wCKkAHMZaBz8Rr0sDDy4CVQS7D/AEzRH+XypbyJtWrVnl3wn8M50ZxXEZAtSvmyqLmXITmzNyYDqHrzuI4opykklORa+rJL+eZQrlaj9PjKywUSQQ8JS021TfcpINemcyVMbfDSB0PzW5gj6Vq1F8wQPGYYWUKXDFKY0BFgNoVHsJ4/F+Fgl58aAT2ct5JPetWrM7vGGucTjpKjDEYi0q1DAhQ0/wAVv51uIWCMyiTJV/1Dv6u24FcrUzxGQ8TxWXKS7ifUGNNaUjjDKgwBzEcsodR7A965WrpOMwwzFGdaMQfqTeG0LkHkWbraDXo/iymUUkODmcgsWYktzY612tXPl1ykavUQcZlQlzIy5n1OgJAYaV5aABhgpSSUu7kFwoeIzyKo61q1d+Phe1/CIAUlRk51Ns7lnHKO1b8WIXgpUhMJDgakAAgPyftWrViXvVEP4NxZWp75Ug9YGYaQQQbV7COFzhS8xSIkPaRZ4YQK1atfqz48um8x3E/D1KLgoUGEnMCWDEkCL1q1avP/AOlnTL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data:image/jpeg;base64,/9j/4AAQSkZJRgABAQAAAQABAAD/2wCEAAkGBhQSERUTEhQVFRUWFhgYGBgYGBocGRobGRgXGxkYGBkXHCYeHRojHRgYIC8gJCcpLCwsGx4xNTAqNSYrLCkBCQoKDgwOGg8PGiwkHyQsLCwvLCwsLCwsLCwsLCwsLCwsLCwsLCwsLCwsLCwsLCwsLCwsLCwsLCwsLCwsLCwsLP/AABEIALcBEwMBIgACEQEDEQH/xAAaAAADAQEBAQAAAAAAAAAAAAACAwQAAQUG/8QAOBAAAQMCBAQEBAYCAgMBAQAAAQIRIQAxAxJBUQRhcZEigaHwEzKxwQUUQtHh8VJiI5JygqKyg//EABoBAQEBAQEBAQAAAAAAAAAAAAEAAgMEBgX/xAAlEQEBAQACAgIBBAMBAAAAAAAAARECITFBElFhA3GBkSIy8BP/2gAMAwEAAhEDEQA/APSAckSK6tTAliWam4eI4GYe2rJxgmWcGCPWvj8flYWMROxahXjddhFEvFaQknoemlNRigiwZoFc8ReHiZjHs034bmAfe9T4XFqBLJsTbVoqvE4hv66fzVZYmRwr3DNpTPgIE2D+tAnEUSWtFCHYEt0b361m6m/KoJMmPbUz4aIe9ChJ5OdxO1HjDNHQbGKMv2sCEJkDueV/tRIZNyNaD4LTbltJnmWrLIzBLHlZo36/tWrxnoYcVBsx0au50mQzUlWO7sGADMbNbvzpSlvAAAsP78qz8SrKjcWfegw8UKNqUnFLEhvfWnYCmJN4mPpR8Yh5iCzDv2ruGBpUy8fxS7fvSkYhzSC4i/bzowdPQyXmPfpWYZXIHKoeJBCgEufC0mNH8qapJKWcQzVfGNKxhjQCZrmRI5fSoUlYbuaJRYM+vTtVkWxSGHJqUccP6elqSSqS3tq5hlw7Mbt73p6GqV46dFR+wFLRxIgPv/FT/DBYaFrc5H0ocYFmFxby3et9LVwxQ2lu1AriBp/PN680YeIB19hvSuhCw1pb9j2p6XyXKxgYJb+TQJxUlwSO/vaplYJkMTzaO9b4FiksXL7dPWroaatlRz3b1rIRIcwDPLlSfhAEchHn+zVshLsWl5rUS1WGNJ60lYYu1QuoCT7Jpqg6RJfWtZDqhXFc/WtUBwzrPlWq0fKqVII1geRtq1LZwxM8vqPOgGKZ52+t6LDWQSdBWO0YAr9RruGwkGTv50rMSOf9z0oUpAg62NCPRjgsC1m507MGezVEFz05bbUeLjgi/Lc86zYHoDFG7EUKksXEk3Pu+lRjEmdpjeuYnGER7EmjKVmcwf6ocVZf3YWpQ4vXTpWPFO+0e4owHJxXv3/fnTQotcbP9frSBjjnZyBRp4rRrDy9zRdOgQggkP0bajOEpt370CuJ2AHP0o1LIJhwDDNzo2hP+XI1fZ6oDtc8q4nEmRrA92rLUQLa6dqtqweIFM/KsMQ/4y0UtXEGA0N+9MTxRAkNH3tR2nEhZcbt5cqHOXEhtK35ljuG/jvXMZYY2/uX9KZq1kquCT198qyL+Z17PQISFNHvehCh/wCov+1INOYNrdzt1866cxD3oRi7DdXQbUeHjA+7+9qDpYOWXi/OiHEa6kOzXpmaCNgffrS8VjyrXRCMdVttbfWuKxTAHf3fSulZyk7aH+aWcctoC7+VaWmEQkPQqJsOdTY2JyaL10YpYTv7+lPxWqCWP2oMVMRy9mk/Ec67nt/FD8R410pxao+G40azft6U0KA86hUFAGCefLejCCDP0261pacopJ+V61LKhr965Vi0aAHYBmDe+dKywWPuzmnYIb09Xeh+FJmG+/8ANY8ItKzA1f0t2ok4ZNmh36ftVSgMri59t5O9AkzG7e+1FRXwAQOR99noEYAdiCTNWBonX2KxBuNH/urUmVw5AJ35x0risGJ0Pf396YVO6XIb9v6ocQkAKDEfy1qdopeGhgSXIc+V67h4V+37U3DJg9z/AB7vXcBThjoddqzaHPyp3ZhB0IpoQBKn25VxQJI0G+wGrd67cGXYt+30rNq09OCmCPTnqfetZeHeS7v01pJOV9cpk8zpTk4Jlc/cS1FTucPInTyri8UZm3Yt+1Ix1FJaXcm1o08j9a5huSlR38ulWe1qhSPEdABA99aIYYu09dvZpeIjV2Sb9QHjzAijzyoizcjpz9xUnfhh3eAC45c+1DkAk2cv+80WBhnUEDI9tpMdKFXDFRPUkm4aGHmPrUXcM3U0B21fp5UGKhSkkAQXaGbcNTsLA8ISlru9rgb6BqUgmWJv5TJ61JzD4QgsLbbMPfajxMAy+mhs77i963D4bypwqdY8/KgxsMiCpzcjXpOlqPKzoklSXbQ9mHrRZvUCeutEhyLiWYX1Otc4nEKTpc7CwAk7ua10WxsNxMcv37ClIQIm5e19YojiFaWBiQ5oMfBUQyFZWj6DyrciLXwhbwkTB6Dl39K5iYRQASNC/fbpT+GDeG+jnv5aVuIDk7Wt7itbZUUUhJzGwF/rQiA7A/zTcDBknVjeZeuLsctjb37tV8oWTjAhPIa6iuHFzHW0RBrfliogKLc+9EOHIGU3Go2G3Vqel26AhUsTXaWnCOlcq1ATIbV/faO9HjKykv0E6gh6jxuIzKUcpAEA+bfbzpysQKLM0yLnnJ6aUXiwrwwdASw9Hmg4ebaHzricTwnKRcMNdfSa7w4bVoibnYEaCazjRqsPdyL85MVwcOSAXIDO+9dTJZ5J9L+tMOMCTcAMPI8uVXaJxeHyg2kXF9PqGoBhEBpa0bjftXE8dmfKHKDlIIg9JqrDxFHMC025TYN51ZR5oEY7AEbfv6sKfhhySWAYTd509anwypKkwAnLvOsM/nRHEchJDctbiOVYsQ8VJhgwAzfw3en/AJdIDtJGY+Rt3NR5VKJIMwG0GpHNgL0WJiZXfk7c7/WqzB4WgJud3nlAegBcqDtlY2nc/wBVAhfhcqdLZW3cuefKrTieEz8pBIHOWfe01hSuPJS4zEm/2PR6LIAQkQABB530pOMQA643EOIGtM/MNJumNNT+7GpGcViCAUkwega3R3pfDlLsHBMMS5sf7aiw8dAdV3IJc3h9OZruZSSSTmdiP9dIj/YDvT0XMXHIDaSGBixi3Ohw8Z0PIdrt0bpJpf5I5kuRfTe5Hveu4nCFIAJcDY6Sbenagdt+ZNtZAN2i/WtiQlIBdQIJu+7jnBoEcDkUmScom4m89ftR/liUhSVHMLu27/Q07D2P4oIZXJhu738q5jJSqRcwPVn7+lH+QzJU7gcr6W3tQJwrAnTWMztB509YWxAAkEyx+obtNZGCnWxHqK4cBwTYfw5paAokBJOUCRqLy+7ijVo04mWWYBjAe4O92rgWwsWk+n80Qd7gg6Ds1poRfS+0v/f0rXyTmHEswzPI2ef2oynK5Dku+sjb3tXMRWju09jNKRxOVTO5UqW6EgfWta0aUlns9x0lm3pCkiQLO7d2H3pmJjtlmXMe7XpacVRFtHsI5eYqiEriW0tJ5XZ/OuYXFpIU0wxfdie1CvGJSem3MC1bCZpDaPubXNOdI1HEhvlJ5i30rUj8yrcVqlqXBBIU9j7/AHmupSpy4hmd20ePe9NSCzSxFthEH/safhIYA5v4a4nmRW/DOJBgG5uRI8xHvajUCG1lV9+b9PWnHEcfsHE68orq8MEkPYkmIljRvpZ9J8R2gglzN7t6AH0osNklyRd/Qs/LWspLEAMYeKZhq8Cock+HSGTY9T9aO6s7LJghA5sDe5knrau4dwXNwCNy3TnTU8KmGDh3PQwBflS0rDnYs2osYGzEVI3iSDmaCCGLyLn9qdjqORJcPLlpLz3M+lKOHym5i7Hbn96LGlTF2IJHe3KWrnUTg4xIytp9ZB5jnzpuDw4AIUQQSTl6wzn21MC7A3b0fVvL2aAYf3Jfbn063Ao0CBwwlhdU/wADa1q6EpSsuol2KmAjbny70rBIBIMpAH/0CNfK23dpAclmIBzEgjnA96UYjE4bywZ5e+7t513FWxMFyb7+TzSkoPxM1i7XDNlBJ5Fr05ZMnKYlvMz1kd6xeljuOoNAuVbW8I+wolYklnfb1Y+964tIAKlMWsOsOR5VzC4kKOUBpnczo+kmqeFh6iEyS5gjqd/elKlRTqCDa0PeLfvRHKVKc9AYFyBNtfSk4XEHNkIYh2GnXuBUVuMxS0fYR/NRHFKUsoB2ALbnn0vT8WXQ/IdOumnauDEDGABrbSx971RoCMRwEm0H6GgxMIlJgvaX02adfOiPFhWosG3bSixcQEjxW5nlt9aZvgE43Ek9GI3YvPo1Fw+CLG5Gmz70Skp8SgSbFjaNfrXBgRBcOIAkB3HlTM1ey8TwkBhHsev0oVMoFySHM67+v0rJUCWdyAXe2zv6UoY4ALjQsNP0gO9aDuIWUJvYz9dadwvDFSnUAQXZhfQyZe/lUa8RIYEf68m1F7hr86Ph+JDZXcmE6sZH2p7UqrHwEEJeZBDaxvSkqDsCZ/m/m9EvjAkJB2Fx5uI6UjE44E/K1tZuJDi8k1cY0HEQoKcSAWbe7e+lbFV4ofK8nZv3pquJc5UvcJ293eu4mJBIBh2AFyTJ52p26CsXhQ5gX5VqalESC/8A4E+tdqyrEmB8sOCeWzejUSsUuwmHafc2pGIslIVLZZAB1u/k9GhQy5nLQOev8129DTRiA6xlL71kLOVerDr1vyrFwC4hwXG3Lu/mKkHGXeAGcTE2qsVuLcDGLGwLe/t2p6zY2ASTtDT9qk4TGzAPt9w47PTE4maNQDaAHIj61mrXMRT5XgM8Rcx6UvGBCkiAnc+Qt5+tUfHzAJNtPL9qmxFlRExDN37UbgtPWgpDEwT5xoO/pRh+jAeWpHvastiTYAR0cc67lUflDslnvYfv9OVYq9upxvAC97nkQ4Zq4eLHiKZgJabXc7w9CjhjkJOqw5a4YsY0n1NL4dEE2YtINpUTzEijIqp+J/xuwLF45W6U/F9CyXG8hz6OahGDdT+Eg2mWcN5CnKzOBdLaM8MZoxOqQALvdlHSJG8tVCwnwMdnb3r+1KyKygBufQkR9q7wuCyidH7/ACt3+lZzUPiMNCvEf0ka6aDo4rZ0QwAL+Hs5+v0qZOIFZkuHUHblv6Ga2Hg51/K3iJcHYJt1t5VqTpeTsQhXhPYWbp3FKxMJpswNiXk6Hn9a4jMTmh9ttJ977Vk4pxIb9KsquYZvv6UYABC8RDpZJLMTp8v7kN50aeHky6dQ+qm/qszABjLxqzke+fShQokAwxDHZwxdr2btWvRx3G4fxhLE5muS4sGDafxXDw9wovPhYwGi/X60wJOZS1BoIEyZYtrvSk4CiUgnKlJk84LTs5LVcdJyGzO7mzCYEW6k0z4n/JEAGOca9zXn4mIxDbKclgWiOZqnC48OnQl28gCz6OFN1ovG+lGWjILPBBIdjuT0d5pKcEqUJGzOOUMDyNCeLWkq1Ahh1At0B7VsHGUFkm3iALagmf8A5rWVHcRwYXBUQBmJs4mw61J+XIMMOerxfmduVOxsM/KFCQCX0Yu51L0WJjpfKARlYubHY+tM/CxsE5wDlkAPzDz9PWlYr/KU3LofRn8R6PR43HAKYkQkvyDfv5UH55IQFEMCHDl9PLTamTl9ER+bk+Y6HZ+zUSsd5f8A1b+9yR3pOMsFkqNgDs9v7puIkFaHuHl45HpQmTxGIAwQW0h461qoSrEAZI8Ojgu1atZDjzcthdgotpJDeg9a4gZUpLQHYtdm03Dl+lLw8eHZiUuegeBtvNHhA/CJBstKhv8AqcMTEt510rAjil0hUA6gyxBA82PpRq4QSLMtJI3Fp2u/kKyjnQVEB0ybswIIbt6k08YV3IZRKRe4SJ5Nl9aLWk+AtIJc/KwnoBfVrnej4nEyaDxAAHy/epF4EkaABz0EnbWjxUk5FZfmZnMAakC+7mr46yLGKgzGSFFjo5JdqpUfCG/xAe7X+9S8Vius7nwnl4TfYQJrJTmCZacrxs7yPP8AqrEq8SgmAA7O/Z+Rp2AlkyxIIH7gdKRhcYySS7gMZcAg26ipsL8Qcpa3zdX26vaueWh6h4gkDbMY1Mfq7V3CxHckEMkxNwzENLMbaVB8UFIA+YEOQ7S/h8on2a0cVlURBACW5/bn3rOYdO4VHzAiHBEMbWGmrc6NSspBDqhWZrzJ9BU6ccupR+W4AN+2lupc0eFxDuSGBN7WN+QLkVm+S5+aSD4dgza99Y7vQ42NmZmNzEAizdQQL2eseHCwWAT8pIbTYC3sUWNwSlpDQzsAzlwzM949Oda69LtOmRBkpIG7uZ07VTgnIkIJDpb/AOgT06VP8Mu6ncKIj1L+veqsdKSE6wHA5EtfW48zV+BCU4hGYqHiylz5j7KbypWCcgTlsCR3nvAqs4ZdlCWzRIiwJN4ALazWHDkhgwJi4gB5ALWhxRabChiH5XsRMi+7c9KYMAQSCCCe4dnjbTlWx8Jiq58RMTcwG+3Ou/iPyulw+ussWO2vY1IxOIAoElXisNtGPLXq9dxgVnKGCQWZmgs1371DxC1EO7s9rPJJ9GPma6jiOYALGw1bQamqyzs6XjcOArMXs3RnLkACHYipsc5SC1pBT19CQW71ZxXEMkOSoBgWFybO5sLttU2KoKAWxIBl/wDVjM9K3x32FGPjAuQDmSwL3tBnoO9UIJYh2AEHUKflcua85OMEpKSL+Jne8+nLlUh/EFE5W+UAH66309Kfjb4G4txFKWXMCMweHBMUOOt0kKEsXNmDuS7X086D8znUQYULMI5AAcjfVqWASCSFEHcx5MLONa1Ji0eCppWA2oAj+tJ2JpxSlaWECUlrun9PK4Eb1OjiFRGsRoG+4NdKfBFhP/sxmJuW8qZDKdxOChYSEuCAAS0MAAzk6hu1HgEqSwDMzG5CX2vb61L8bKEyQG2kP7foBRBZBKXYgHxdC3SW9zVnSGrjCmHXFaqOHwfCHSFGQT0J+lq7R19LtLjo/wCPKzQLsAWysJkhtqHAWxZiATlbqzzvHnQ4mOCJBMAEWLGAA1mc+lcwcZJLAx4erhUk+c1rOh+x3D4WTCCTdvEBIZX2YP0LV0YxLpSf9zdhcOW2SS/WgViZCCSQCD0AkTv4W7UfDLLAAwQoZv8AGDJ2Yz0ozvT7AlZWCkNzeCydz5WtalYeI4wQwUE5kvyBcepdufKhwC+KUuQWyzuPmB08vrTMHA+HmcCASkPq7Bm/1HrzrV66CoIYAFmJc6s4c+pHlQ5cxUD+lQjdmdvN+1Dwypcv4SQQdlESeXzdqfw+FnJZV1KzE/6tEcge9YtwgxeFzZilvkUZgSUgCPcCk8H+GlIcyQyRs7B1N5FTdJmq8LiPFmsCGD3uD+9OTxKUgvK2JAhgTaPJn89KJyuYoSow4hoGgh/ENP65VzhuECwDAUk5dbb82f15US1BRJVqWH3c9G0+sN+NlKi2UNHqH6Q1YuwOJwBKlE2S97AZQRzc0S8ABkkxiEkk6MRlEc2jp5TcRxYgAtq50ly/f0q3gVjIoFoAUl/mYEuOxf8A9edHc8md9KMMeENBEg3SzwM2o25TRI4dlEpjVuTSQ15qRPEMpvDCTAGgKg1tCB2FGriXIKSWVGYb2Z9wR5vyo9tabiy5UQwY7ku935NU3C8FBGZwwnYwSerk1uO41LL3Ekw0OxewYs/XnE6MZ2DgvAI1ZJLcyTPnyrMlxm3s8kgksDDGQ7s0bVxeKN8pchwWaGB21NHiYySVIzeIKGYt8paS/VRtd6Rh4YQVBnAH+PhIS1ybqDux2PnvjhVYPE5gt0uNHH6SH6ND0acVBSHV4TrZxpI1ep8NSUIJZodj3a9vEI56aS8UXTlUoZgp/CnIAoWTAYjxOSO8U/HdxasWQQQAZLzJYBpOrnUV5+AkjCSpQedLEFy5NmZ70viOJV4ggKcIeJcclasxYdTyq3hQFeErCC0NbwuDaCGIitTqdjzQYOAFJCi+VlEgli8y/nc7DyHCxEZDlZSSRudC7k3dvSu8PhEYRSogJzOQRoQMwMM12d35UOIkhSUg+Ilw+bK4DsW3nzFNzD6CeBCll5fMHBm8dBb9qXmAzQGSYeHDGX/6+tGcYHwE5CxeWKbHvJouOwh4ykg/EDJ2ewciL8tRR+4wvERmsXSwWQBsAWJrvC4AAIPytuOkD18qZjnKk5QQMoc2ALj0uOTGpDxQCA8Czh5gM3diNKu7OkuxCkgkO9tBBv6n3FS4KWBcuxCjq0NlD9n61iS0CRnga6vvH7iuYGOyFrUH8QSEnViWJ3D/AEHM0yWI/Bwws5jq+jf4wByA6UWIwBMEgiWazPbT3ak4eIrKWF5LmTuL9IG1KzMWIJJY3EfKwYa1SWneisfDxCokLYGWKmM30rtUfASqQk+/OtXWcrjKJWIMywczMc0PZSW8wJb9qVgJOdKnDf3vb7NV54UQP0qduRUSW31A6DRiy+GQzoCSxUGBaMskDWWLaONHrUzw1geDQSfFJ6PJJAZpETO/KjxcY4YOUF3cBJlpLwIYFubGqOMX4lWlZJFnhhbWT5VBgYRXBITlLhSnDizMJUGm1zRO+wv/AA3j0lTqSFBYBJKZdJZ31M9by1K/E/AvwPOXLr8rJIP/AF9OdEFgLCMMrUCp/EAlhqLnXL3rYhzlLiciieTlx9v+1YvH/I2ei1qcDYqS8GTZjMyryYmvSVhDAwwpROZakjKCAA5KlCxd9d68zCTmypCkwczl9L/VVU/jHGJYgqBOYEXsIVy09TRltkET8VigkqQT4gQgGfEH/e9FxC/CGLqkOCbl3AN3hVudqQh8jjwFRSwLwTG0EynmCKuKEK+GUMDkhiCMzFz/AJPN27U2ZQVjLIXmJJJCkkCwd0pFpPiJffmaJWOfhbl3Lc0i2olj1rnD4IxMXEsn5cpItqX3BYWpHE4XjOGl05fEeSYMzeJ+9HnENeIFIFw5IMaBTMfMgvyHOqcUlOQoHytmJ2AyltoB6uOdI4XBKiAbRlIb5j1F7xyp+ICkh3UFMARYkPobSf7rN+lAr4l1zowJJEAhw5v/AHVmGApBfw8ng7kATmLu/S1Lw+BSCSwLhCkpLu6WB8WxV9TvQfCGYJSTKShIkAFCFZlEtYeEayetYvxnhrMbGwwCVEhnWCGJC9DmDHxEC3XejThJSlKSjMovuBIIV4QX+VUywuaLB4fI0PlAIBs7vPN+VheqVrSTmzF0sHFjI9Hlt50DW52pJ7eZ+IYuRWU4R8SnzAqAUUsNSq0kA6+dU8BlYYifCOd2gT5HlR4WMkgE2Cn5hz7fnRYQAdWxOkOcof0PSm8tn5HXkKCE5neEu7sxJAjWzdqLBw0sDiMQlJDFmDk8tiO1ZwBlWHSoSP1F27DrWViSSlvEQJlgQAHrG3OlOg8JwKJVnh1euWLsf5pCigqUrCuGughnI+XT9It11r0UKCUgMkuSLCeYHJhUXFMhyCcpACWDyxh+Vmp48ttauFcFw2ZWY5wFAwWYMLBi195g1alJc2u4zNA8z7ahTjB0pvlDuOl3DCdqQriXdSpRIJ3g6bOWptto0HGEqcEJJtZjBBcjyHapfyeIpLKw8yW0Nojy6b1UwcMehOn+vqL8qb8cpBKQRID9Lk/T+qpbPCidfEhOGTpZj2LxzqJYRlysCFFw2ir2d9qfx+KWSoCApOZOX5gTL/8AY350/CwEHKkMAwIi0lmlxbetyTj2cISkKdKSkrcqUCG+YBuxTUHHZgshwMwhwLlmD6kEGW71fhcMywotmcmBcbEnQT2qLE/DVqxGHyobKS5Ys79/pXTjZrNDiLJQU2UfCDsQtJPl0mqhxiSoAiNTzmS3Qd+VHjoVmCcIOAAIAuXOYvs0NrXn/CZgVEYiQ8BwJEK3v9apJYopX+JZSUuAxMO1amflnkpcmbnXyrU5w+lhWHinlJSDsHzANz0emHEKSpZ8WVIaNTZzzCnPelcGkJS92JzAtqA4flViFDKSn/LsDr65e1Vv0mHDupRW7upX/ckf/lJHLNUWKyv+UJZySZsjMWIHITte0Vb+JKVOWGylyNdG7F6bi4oSjMWCbNqQ7kAPN2o+WH2HE4Zl4awG8SnI1BUJMT8wPem4ykg2ZQEtqIcTqwD+dLweIzpYEnKSbbEMO8ezU/DreTJJ8I15Hsaxtt/ZaViYgEoaO4l1ebx33ruNwpOI5bIEqclI+a19CX0pPG43jGQEMY6KLTT8TEUcqUCClJdR8JkjxGxb7Ct8ZWJOzcHhmBcBnUR2AcdftTcPFSEhgmHBOt9Btt1qY4wCXSXBedHOgJvLUoBmCrAKcb2Ibnp5Vzs3yvD0eDx0qBUQPExfq7D6UCcPOolsrgjxPLiTu3SlI4n4eCEqIAAytrHO7aeVW8NioWUkkIK0u36jPmWgzZqx36M7M/CeBThjxSCQEgza5/aix8GGFwxHWD6/eh4zGSISqc1gNSAoSeTzUo43MHn7h7t0YU8Zbdp/CjhVqUyTBa+gAJLnlH0osLHTmdFiSA8nxF9K8zGx/CAjM6lEFnMS9tIrYEZTqlTtcsEy/mk96Lx3dZtX8V+I5wQkfMCQHsACwL2ZgepqPExSXAcylzych/Qd6Rg4zeMAALOYZrZWDdHdvJVVp4dyrKWbKrNcABClW3aR5Vr4yWQ3sf4eknDY+JUlyIJ38MtaqVk4aYPR9ObdXqRIAwUDPcBSm/xACgDeSKE8aylSXDJ5fpSQB5v2rN421eHeMJRlUXLlyHtId/KO+1VZylOXTxPMliQJ008gaiIz5MRyFJLiYPyt0kzpTV8WGBB3621Fg/1rWdQ+E+F+JtiISSSywDs8MABpQ/nipLGAPEHiGZxvP1pR4P4RkhhF5Jhr2cNNzJ1pXFYZxD4Ql4JAIZMMBe0g9QJmuuS3YPanCxzmDkZQ+Zzp4Y83J7bVk8YlUAKMCBtmLAc3jaaXg4OQEXcmTYhg19C7dHosMEBNycygSzFgCz7CH6GjIsHmLDMCASVAM2rAeqvSm/EJCkJUxSAn/wAbGH6saR+aKsqACUAA5gXZgluZcQ+rVSU5MxDErkDcqYnmASVd6Pf5ML4dKpEPzdndjb/3qrBbK4MpBU3p0gFvOkYeIHBIJSWYWIbflDxd6ycMZMQHcvLMC5ZxoW9Kzzq2gwsUMVaqkPNgxVowLFt6Vh8dByloLPz+p5VziMTK5SzlIKBZgwEDQs7DlzYeNxvDlK4JcMCNHgFi+5P0rtx4TlU93heIUlyqJv5/R3ocVAKtnnQ2bKdeVTDicyBmzZshUWkFg5CgdWL82MUrE4lkgAtp1IFhrz7eR8PoPosNRSG2rV4GNiYhUWCjJEci32rVYfk2FjOCEtYm+upLxYF6ow8T4bnk7Gz6A9CTI03rz8fDTgqTlZWXFJJNnAGg1AYS9EeJyOFKKlg5m0VBhpaz+RFb+P0nr8TjOhOIkZkghKwf0ksHO6WadDBvUnFcX8RaUQUKTDTckgjsD350H5pwEFswBSpIsMyS6eobumpFfiCcmEcodKmDFpCSWLaOTXPj+n2r5eofCHtmIJ2gPfZya5weIoYiUmDnUgkf/wA2aLMfSp8TEKsZSQCflD6AAgENYQL1RwSxnwkqX40rCSprk5isRtlMmzNT8cmqRLxKJBOVJxATnFlM7EOOTT/QfnM+EUeJLFSAA4ZgWYa2Mcq9BGBmLEMEhhq/6j5ybaiGqbg8JLpLA5sylHopQT2tbetb1pNxMQICU2Tkys8uxB6kqIbnSMXEScfKSxRlSSRHiBPloX/Y0jHX/wAmHmY/qZjo5FtCQO3Oq8RedayxOVKjF3yrgeYHR2rOZ/LPlTxGIlOQYrEqT4Rd1JuziRBV/dc/NOtIEnKoO7yrDzC//lS1ZsTDUEKHhVH+rHKfM/emYPDAqKgQC6J1BIAYRskdqz1GvYePxCSsJePhrJFilJVh67eGKTxeGUhkAFwTeAC0R7mu/hiBhwpYK1pMPGQqJdtz9rGKNKAcyVEsgskQ5ykw8e3p8Xpm9koxs5QhPhBSok7sb3keI76UfDYhOIoLjMlekgBRfroJguNqkxuJSheZP6cMpvYKUwHar+BxPinDzQMRDEi4GYOBylNN49DqlY2C6gnEZyEEJMgFIOURq0+dbOSFgH5wA+gZKpiflAPmNqdx+IPiuvwhAWpXhksmAfIANJ713GwPCyc2ZYUqYbMxIJHyhiRNZ/KqX8P/ABDKUKy+EKCUhnjKgBPOyg9orv434VllR8R5DD5l5ha7g9wdab+HgZ8P4mUkqcAPlEMG5aeXmU8RwhxFutyVYi1pcxlZQ+4aL1qWTltU8DxVEAKLkJOWBd3cvs4PY+VfCoGMkKWTGv8Als/uxPWosLhjhggylYEH/EA5lNceM3iw50/FWAA1gouBEshk+Tj+3rNn0vDcRwoCSVEAlQY3BLqyqYbjtU3wVpxFLZRcpSlN38LvyJn2ap4rCzApAHhyEAay1uQzd+VVI4pDkScrAtuwHdiL0fKxe0fBobJmI8AdgXe500n1IrcXxBIXH6SzXZxmtYiR0D16eHiIDApLsQDooaiX/avIQlRzMbLU+jAEnTRoHKaOOcrtKfglBLkKMD66CLBjPNq9VZHwiotCWdhHhJgaF3HKvM+AMIqAIOZwoc5Ab7BqtxcNknMYKEnzzQP+pJ69K6c++Uo/JXE8eEpGZsyoALCwBkxbMkeVTcXxWVQSNZJJcENp2P1qTjAMRsSAxPzWKVZRlZvmLfXzM4yMo3Sksp+RAduXu9bnGdF6PEqBWCl2SkuSIYE5R0sOhrzk4gKleDxD5w7SxBJ5kgdCXo8YlsgZRWpIGmzzEQDXcbjvhApWlOYJCSoAkloBi+nOrhMhh+HghT4m2cK2PylMHdj6c6TgcElYzKIOVT2MN8MkIG8LA3fnTFcQyCnkDrbNaT/iTVeBhJKWkDMlU352uIIrM5WCXszE4tCVEKJCnJLNclz9a1QLVlJCklRczleCSRL6Bh5V2rC9BXBlSGPiIUopc3DpJBcaMfteIR+HZ8VKcwSpSxmKQzzM6C8fStWrE5WTZ+WvpFweUYspVBzElQJUwUoxYaii4f8ADV4uJiITlH/IpQFmDJCdGdh9K1avRvf9CeXp4KRhZlEOSABtN83/ALHTflVXD4YStuqnbUBiO5Pu+rV5+fjVDeE4oHBxErlSSCojRQlx0DDvvXn5WwU4gGYKSyWhwVK7Qp52rVquPv8AeLyIYKAQlck4aJGurH/qe9M4b8PUlbgfPKnNkyI5wK1aufPleNyCeUX4WvLhkM4Pidy7EgPOrkHrXpY+J8I5GnPNoCEErtr4m78q1au36k/y/tp5CMUHEZMlSSpQIDT4QAb5WR8vOTpTMfFKkiTmCliCQ5ACQH0eZ0zGtWrd6qv+u/8AekvGYCUrU7qzKypR/wCKkAHMZaBz8Rr0sDDy4CVQS7D/AEzRH+XypbyJtWrVnl3wn8M50ZxXEZAtSvmyqLmXITmzNyYDqHrzuI4opykklORa+rJL+eZQrlaj9PjKywUSQQ8JS021TfcpINemcyVMbfDSB0PzW5gj6Vq1F8wQPGYYWUKXDFKY0BFgNoVHsJ4/F+Fgl58aAT2ct5JPetWrM7vGGucTjpKjDEYi0q1DAhQ0/wAVv51uIWCMyiTJV/1Dv6u24FcrUzxGQ8TxWXKS7ifUGNNaUjjDKgwBzEcsodR7A965WrpOMwwzFGdaMQfqTeG0LkHkWbraDXo/iymUUkODmcgsWYktzY612tXPl1ykavUQcZlQlzIy5n1OgJAYaV5aABhgpSSUu7kFwoeIzyKo61q1d+Phe1/CIAUlRk51Ns7lnHKO1b8WIXgpUhMJDgakAAgPyftWrViXvVEP4NxZWp75Ug9YGYaQQQbV7COFzhS8xSIkPaRZ4YQK1atfqz48um8x3E/D1KLgoUGEnMCWDEkCL1q1avP/AOlnTL//2Q=="/>
          <p:cNvSpPr>
            <a:spLocks noChangeAspect="1" noChangeArrowheads="1"/>
          </p:cNvSpPr>
          <p:nvPr/>
        </p:nvSpPr>
        <p:spPr bwMode="auto">
          <a:xfrm>
            <a:off x="0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t0.gstatic.com/images?q=tbn:ANd9GcQ1QW41QwJBEpDfj5gQ0HaQIWeEh4Qe6YEgVnvudd1wBaarQc1uY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t="36667" b="40000"/>
          <a:stretch>
            <a:fillRect/>
          </a:stretch>
        </p:blipFill>
        <p:spPr bwMode="auto">
          <a:xfrm>
            <a:off x="-285784" y="5715016"/>
            <a:ext cx="5572132" cy="1300173"/>
          </a:xfrm>
          <a:prstGeom prst="rect">
            <a:avLst/>
          </a:prstGeom>
          <a:noFill/>
        </p:spPr>
      </p:pic>
      <p:pic>
        <p:nvPicPr>
          <p:cNvPr id="12" name="Picture 14" descr="http://t0.gstatic.com/images?q=tbn:ANd9GcQ1QW41QwJBEpDfj5gQ0HaQIWeEh4Qe6YEgVnvudd1wBaarQc1uYw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 t="36667" b="40000"/>
          <a:stretch>
            <a:fillRect/>
          </a:stretch>
        </p:blipFill>
        <p:spPr bwMode="auto">
          <a:xfrm>
            <a:off x="4500562" y="5715016"/>
            <a:ext cx="5572132" cy="130017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Admin</cp:lastModifiedBy>
  <cp:revision>37</cp:revision>
  <dcterms:modified xsi:type="dcterms:W3CDTF">2014-12-02T11:03:24Z</dcterms:modified>
</cp:coreProperties>
</file>